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3" r:id="rId7"/>
    <p:sldId id="265" r:id="rId8"/>
    <p:sldId id="266" r:id="rId9"/>
    <p:sldId id="270" r:id="rId10"/>
    <p:sldId id="267" r:id="rId11"/>
    <p:sldId id="268" r:id="rId12"/>
    <p:sldId id="269" r:id="rId13"/>
    <p:sldId id="273" r:id="rId14"/>
  </p:sldIdLst>
  <p:sldSz cx="12192000" cy="6858000"/>
  <p:notesSz cx="7102475" cy="89916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Structura veniturilor,</a:t>
            </a:r>
            <a:r>
              <a:rPr lang="ro-RO"/>
              <a:t> %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Structura veniturilor, mii lei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434-406E-9F8A-B49A321500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434-406E-9F8A-B49A321500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434-406E-9F8A-B49A321500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434-406E-9F8A-B49A3215002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434-406E-9F8A-B49A3215002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Veniturii proprii</c:v>
                </c:pt>
                <c:pt idx="1">
                  <c:v>TDSET</c:v>
                </c:pt>
                <c:pt idx="2">
                  <c:v>TDG</c:v>
                </c:pt>
                <c:pt idx="3">
                  <c:v>TDS între buget de stat și local</c:v>
                </c:pt>
                <c:pt idx="4">
                  <c:v>Alte TDG</c:v>
                </c:pt>
                <c:pt idx="5">
                  <c:v>Alte tace colectate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2410.6999999999998</c:v>
                </c:pt>
                <c:pt idx="1">
                  <c:v>4129.7</c:v>
                </c:pt>
                <c:pt idx="2">
                  <c:v>2011.3</c:v>
                </c:pt>
                <c:pt idx="3">
                  <c:v>10240.9</c:v>
                </c:pt>
                <c:pt idx="4">
                  <c:v>713.9</c:v>
                </c:pt>
                <c:pt idx="5">
                  <c:v>701.9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6E-4DA4-AA16-97F0F4257889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 dirty="0"/>
              <a:t>Total </a:t>
            </a:r>
            <a:r>
              <a:rPr lang="ro-MD" dirty="0" smtClean="0"/>
              <a:t>20208,4</a:t>
            </a:r>
            <a:r>
              <a:rPr lang="pt-BR" dirty="0" smtClean="0"/>
              <a:t> </a:t>
            </a:r>
            <a:r>
              <a:rPr lang="pt-BR" dirty="0"/>
              <a:t>mii lei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Total 20208,4 mii lei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53B-4DCA-892A-E849A762FDA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53B-4DCA-892A-E849A762FDA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Venituri proprii</c:v>
                </c:pt>
                <c:pt idx="1">
                  <c:v>Transferuri de la bugetul de stat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3112.6</c:v>
                </c:pt>
                <c:pt idx="1">
                  <c:v>17095.8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B7-4817-ABC5-69131403F7A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63B03-86DE-4FAA-A855-9521C1459E73}" type="doc">
      <dgm:prSet loTypeId="urn:microsoft.com/office/officeart/2005/8/layout/orgChart1" loCatId="hierarchy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531BB655-B1D4-47E8-9138-5C01548A1A6A}">
      <dgm:prSet phldrT="[Текст]"/>
      <dgm:spPr/>
      <dgm:t>
        <a:bodyPr/>
        <a:lstStyle/>
        <a:p>
          <a:r>
            <a:rPr lang="ro-RO" dirty="0" smtClean="0"/>
            <a:t>3187,00 </a:t>
          </a:r>
          <a:r>
            <a:rPr lang="ro-RO" dirty="0" smtClean="0"/>
            <a:t>mii lei</a:t>
          </a:r>
          <a:endParaRPr lang="ru-RU" dirty="0"/>
        </a:p>
      </dgm:t>
    </dgm:pt>
    <dgm:pt modelId="{252CC4EA-DD07-4EB2-9A35-4C564A2F45C7}" type="parTrans" cxnId="{7ACC455B-481F-4DDD-BC49-19A378F345E0}">
      <dgm:prSet/>
      <dgm:spPr/>
      <dgm:t>
        <a:bodyPr/>
        <a:lstStyle/>
        <a:p>
          <a:endParaRPr lang="ru-RU"/>
        </a:p>
      </dgm:t>
    </dgm:pt>
    <dgm:pt modelId="{C91CA0BF-2997-4E85-8206-046761995BE9}" type="sibTrans" cxnId="{7ACC455B-481F-4DDD-BC49-19A378F345E0}">
      <dgm:prSet/>
      <dgm:spPr/>
      <dgm:t>
        <a:bodyPr/>
        <a:lstStyle/>
        <a:p>
          <a:endParaRPr lang="ru-RU"/>
        </a:p>
      </dgm:t>
    </dgm:pt>
    <dgm:pt modelId="{A9E1D4C2-9245-4892-A2E3-2E4160A317F9}">
      <dgm:prSet phldrT="[Текст]"/>
      <dgm:spPr/>
      <dgm:t>
        <a:bodyPr/>
        <a:lstStyle/>
        <a:p>
          <a:r>
            <a:rPr lang="ro-RO" dirty="0" smtClean="0"/>
            <a:t>Cheltuieli de personal</a:t>
          </a:r>
          <a:endParaRPr lang="ru-RU" dirty="0"/>
        </a:p>
      </dgm:t>
    </dgm:pt>
    <dgm:pt modelId="{52928D2E-0BF3-4734-B41D-4CFFE7A7BB61}" type="parTrans" cxnId="{8874496B-BC65-4403-9CE6-0D75BE5BFA79}">
      <dgm:prSet/>
      <dgm:spPr/>
      <dgm:t>
        <a:bodyPr/>
        <a:lstStyle/>
        <a:p>
          <a:endParaRPr lang="ru-RU"/>
        </a:p>
      </dgm:t>
    </dgm:pt>
    <dgm:pt modelId="{C1D8AD6F-808B-4C0F-A389-923574DDD35B}" type="sibTrans" cxnId="{8874496B-BC65-4403-9CE6-0D75BE5BFA79}">
      <dgm:prSet/>
      <dgm:spPr/>
      <dgm:t>
        <a:bodyPr/>
        <a:lstStyle/>
        <a:p>
          <a:endParaRPr lang="ru-RU"/>
        </a:p>
      </dgm:t>
    </dgm:pt>
    <dgm:pt modelId="{FBCA95CA-F853-42D4-B9CE-4E24871F994A}">
      <dgm:prSet phldrT="[Текст]"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EF4BF3C9-27F6-405A-9C03-742B99704AB1}" type="parTrans" cxnId="{701455F2-576E-4F2E-A772-9EA145F2F50B}">
      <dgm:prSet/>
      <dgm:spPr/>
      <dgm:t>
        <a:bodyPr/>
        <a:lstStyle/>
        <a:p>
          <a:endParaRPr lang="ru-RU"/>
        </a:p>
      </dgm:t>
    </dgm:pt>
    <dgm:pt modelId="{D921AF40-01C3-4FD1-9B7F-5A9BD15AC60C}" type="sibTrans" cxnId="{701455F2-576E-4F2E-A772-9EA145F2F50B}">
      <dgm:prSet/>
      <dgm:spPr/>
      <dgm:t>
        <a:bodyPr/>
        <a:lstStyle/>
        <a:p>
          <a:endParaRPr lang="ru-RU"/>
        </a:p>
      </dgm:t>
    </dgm:pt>
    <dgm:pt modelId="{EF0601E1-0AA0-4D80-8514-16C755981262}">
      <dgm:prSet phldrT="[Текст]"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570ACCBE-6EFB-4B58-BD9F-55C9A1CBBE02}" type="parTrans" cxnId="{FD806242-51BD-4B00-82EB-38111978CD66}">
      <dgm:prSet/>
      <dgm:spPr/>
      <dgm:t>
        <a:bodyPr/>
        <a:lstStyle/>
        <a:p>
          <a:endParaRPr lang="ru-RU"/>
        </a:p>
      </dgm:t>
    </dgm:pt>
    <dgm:pt modelId="{89334099-E239-4E7F-B63F-C3B4986B0622}" type="sibTrans" cxnId="{FD806242-51BD-4B00-82EB-38111978CD66}">
      <dgm:prSet/>
      <dgm:spPr/>
      <dgm:t>
        <a:bodyPr/>
        <a:lstStyle/>
        <a:p>
          <a:endParaRPr lang="ru-RU"/>
        </a:p>
      </dgm:t>
    </dgm:pt>
    <dgm:pt modelId="{0F1A92CD-8FED-4AD1-BB88-1F30A2B5EE9B}">
      <dgm:prSet/>
      <dgm:spPr/>
      <dgm:t>
        <a:bodyPr/>
        <a:lstStyle/>
        <a:p>
          <a:r>
            <a:rPr lang="ro-RO" dirty="0" smtClean="0"/>
            <a:t>2132,4 </a:t>
          </a:r>
          <a:r>
            <a:rPr lang="ro-RO" dirty="0" smtClean="0"/>
            <a:t>mii lei</a:t>
          </a:r>
          <a:endParaRPr lang="ru-RU" dirty="0"/>
        </a:p>
      </dgm:t>
    </dgm:pt>
    <dgm:pt modelId="{174E8BBB-8A09-4F15-8DB7-5935020EB8FA}" type="parTrans" cxnId="{3351F23D-969A-404D-90D5-27D5B9C51CF0}">
      <dgm:prSet/>
      <dgm:spPr/>
      <dgm:t>
        <a:bodyPr/>
        <a:lstStyle/>
        <a:p>
          <a:endParaRPr lang="ru-RU"/>
        </a:p>
      </dgm:t>
    </dgm:pt>
    <dgm:pt modelId="{7C92A4B3-F3EA-4E33-8696-69D730FE4653}" type="sibTrans" cxnId="{3351F23D-969A-404D-90D5-27D5B9C51CF0}">
      <dgm:prSet/>
      <dgm:spPr/>
      <dgm:t>
        <a:bodyPr/>
        <a:lstStyle/>
        <a:p>
          <a:endParaRPr lang="ru-RU"/>
        </a:p>
      </dgm:t>
    </dgm:pt>
    <dgm:pt modelId="{C5C1375F-3BC9-40C9-A019-5EBC66ECAC19}">
      <dgm:prSet/>
      <dgm:spPr/>
      <dgm:t>
        <a:bodyPr/>
        <a:lstStyle/>
        <a:p>
          <a:r>
            <a:rPr lang="ro-RO" dirty="0" smtClean="0"/>
            <a:t>206,8 </a:t>
          </a:r>
          <a:r>
            <a:rPr lang="ro-RO" dirty="0" smtClean="0"/>
            <a:t>mii lei</a:t>
          </a:r>
          <a:endParaRPr lang="ru-RU" dirty="0"/>
        </a:p>
      </dgm:t>
    </dgm:pt>
    <dgm:pt modelId="{E9DD28C2-5A46-4D05-BF4F-D95B17B3999A}" type="parTrans" cxnId="{F0D4DF23-19C4-47B6-B370-BC92B94E1142}">
      <dgm:prSet/>
      <dgm:spPr/>
      <dgm:t>
        <a:bodyPr/>
        <a:lstStyle/>
        <a:p>
          <a:endParaRPr lang="ru-RU"/>
        </a:p>
      </dgm:t>
    </dgm:pt>
    <dgm:pt modelId="{C79D03F1-6689-4130-AF04-9AF3AE4BB4A5}" type="sibTrans" cxnId="{F0D4DF23-19C4-47B6-B370-BC92B94E1142}">
      <dgm:prSet/>
      <dgm:spPr/>
      <dgm:t>
        <a:bodyPr/>
        <a:lstStyle/>
        <a:p>
          <a:endParaRPr lang="ru-RU"/>
        </a:p>
      </dgm:t>
    </dgm:pt>
    <dgm:pt modelId="{9559F6B5-3C4B-4DDA-9543-415E1F63670A}">
      <dgm:prSet/>
      <dgm:spPr/>
      <dgm:t>
        <a:bodyPr/>
        <a:lstStyle/>
        <a:p>
          <a:r>
            <a:rPr lang="ro-RO" dirty="0" smtClean="0"/>
            <a:t>847,8 </a:t>
          </a:r>
          <a:r>
            <a:rPr lang="ro-RO" dirty="0" smtClean="0"/>
            <a:t>mii lei</a:t>
          </a:r>
          <a:endParaRPr lang="ru-RU" dirty="0"/>
        </a:p>
      </dgm:t>
    </dgm:pt>
    <dgm:pt modelId="{130BC3DD-8E96-4C18-A497-5B8E1F9FEFEA}" type="parTrans" cxnId="{BBCEFD28-0420-4EC0-91C1-9029979604CA}">
      <dgm:prSet/>
      <dgm:spPr/>
      <dgm:t>
        <a:bodyPr/>
        <a:lstStyle/>
        <a:p>
          <a:endParaRPr lang="ru-RU"/>
        </a:p>
      </dgm:t>
    </dgm:pt>
    <dgm:pt modelId="{EF1011AC-86C7-4BCE-8966-D5EDBCF73724}" type="sibTrans" cxnId="{BBCEFD28-0420-4EC0-91C1-9029979604CA}">
      <dgm:prSet/>
      <dgm:spPr/>
      <dgm:t>
        <a:bodyPr/>
        <a:lstStyle/>
        <a:p>
          <a:endParaRPr lang="ru-RU"/>
        </a:p>
      </dgm:t>
    </dgm:pt>
    <dgm:pt modelId="{8031BBF8-584B-41A8-8339-7FE71B18A63D}" type="pres">
      <dgm:prSet presAssocID="{5DB63B03-86DE-4FAA-A855-9521C1459E7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89FD34B-72DA-43DF-8485-43239980CC02}" type="pres">
      <dgm:prSet presAssocID="{531BB655-B1D4-47E8-9138-5C01548A1A6A}" presName="hierRoot1" presStyleCnt="0">
        <dgm:presLayoutVars>
          <dgm:hierBranch val="init"/>
        </dgm:presLayoutVars>
      </dgm:prSet>
      <dgm:spPr/>
    </dgm:pt>
    <dgm:pt modelId="{72C9FBB1-F442-42CB-B95D-FD2EA55BD010}" type="pres">
      <dgm:prSet presAssocID="{531BB655-B1D4-47E8-9138-5C01548A1A6A}" presName="rootComposite1" presStyleCnt="0"/>
      <dgm:spPr/>
    </dgm:pt>
    <dgm:pt modelId="{BA0609C7-4032-45AD-B466-EE3D80C87C96}" type="pres">
      <dgm:prSet presAssocID="{531BB655-B1D4-47E8-9138-5C01548A1A6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33B2D6-06F8-4F9A-9B19-88F0CD2C5E60}" type="pres">
      <dgm:prSet presAssocID="{531BB655-B1D4-47E8-9138-5C01548A1A6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DACFC80-9F3A-40AE-97E4-689BBAA8417E}" type="pres">
      <dgm:prSet presAssocID="{531BB655-B1D4-47E8-9138-5C01548A1A6A}" presName="hierChild2" presStyleCnt="0"/>
      <dgm:spPr/>
    </dgm:pt>
    <dgm:pt modelId="{B402503A-9AEB-44E1-ACE0-BD9F0654472D}" type="pres">
      <dgm:prSet presAssocID="{52928D2E-0BF3-4734-B41D-4CFFE7A7BB61}" presName="Name37" presStyleLbl="parChTrans1D2" presStyleIdx="0" presStyleCnt="3"/>
      <dgm:spPr/>
      <dgm:t>
        <a:bodyPr/>
        <a:lstStyle/>
        <a:p>
          <a:endParaRPr lang="ru-RU"/>
        </a:p>
      </dgm:t>
    </dgm:pt>
    <dgm:pt modelId="{6BC1A7DA-E9B8-4D00-9887-4EB9BAEBFAE2}" type="pres">
      <dgm:prSet presAssocID="{A9E1D4C2-9245-4892-A2E3-2E4160A317F9}" presName="hierRoot2" presStyleCnt="0">
        <dgm:presLayoutVars>
          <dgm:hierBranch val="init"/>
        </dgm:presLayoutVars>
      </dgm:prSet>
      <dgm:spPr/>
    </dgm:pt>
    <dgm:pt modelId="{47CE8128-0945-4D17-9A66-EB735DFF8731}" type="pres">
      <dgm:prSet presAssocID="{A9E1D4C2-9245-4892-A2E3-2E4160A317F9}" presName="rootComposite" presStyleCnt="0"/>
      <dgm:spPr/>
    </dgm:pt>
    <dgm:pt modelId="{63152CA0-08F2-421D-98A4-586956E479E5}" type="pres">
      <dgm:prSet presAssocID="{A9E1D4C2-9245-4892-A2E3-2E4160A317F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4CC130-2B43-4FF1-8F3C-BEC30DEA6D50}" type="pres">
      <dgm:prSet presAssocID="{A9E1D4C2-9245-4892-A2E3-2E4160A317F9}" presName="rootConnector" presStyleLbl="node2" presStyleIdx="0" presStyleCnt="3"/>
      <dgm:spPr/>
      <dgm:t>
        <a:bodyPr/>
        <a:lstStyle/>
        <a:p>
          <a:endParaRPr lang="ru-RU"/>
        </a:p>
      </dgm:t>
    </dgm:pt>
    <dgm:pt modelId="{A06AFAF4-7053-4E3C-83EC-F741FFAADAEB}" type="pres">
      <dgm:prSet presAssocID="{A9E1D4C2-9245-4892-A2E3-2E4160A317F9}" presName="hierChild4" presStyleCnt="0"/>
      <dgm:spPr/>
    </dgm:pt>
    <dgm:pt modelId="{6D1B4754-4566-4920-B02F-7F80CCB05652}" type="pres">
      <dgm:prSet presAssocID="{174E8BBB-8A09-4F15-8DB7-5935020EB8FA}" presName="Name37" presStyleLbl="parChTrans1D3" presStyleIdx="0" presStyleCnt="3"/>
      <dgm:spPr/>
      <dgm:t>
        <a:bodyPr/>
        <a:lstStyle/>
        <a:p>
          <a:endParaRPr lang="ru-RU"/>
        </a:p>
      </dgm:t>
    </dgm:pt>
    <dgm:pt modelId="{5964FCAF-2431-434C-9A2D-B8A9CBFA0F13}" type="pres">
      <dgm:prSet presAssocID="{0F1A92CD-8FED-4AD1-BB88-1F30A2B5EE9B}" presName="hierRoot2" presStyleCnt="0">
        <dgm:presLayoutVars>
          <dgm:hierBranch val="init"/>
        </dgm:presLayoutVars>
      </dgm:prSet>
      <dgm:spPr/>
    </dgm:pt>
    <dgm:pt modelId="{15760DC9-86BF-4B5F-B28B-E508F9C7CB75}" type="pres">
      <dgm:prSet presAssocID="{0F1A92CD-8FED-4AD1-BB88-1F30A2B5EE9B}" presName="rootComposite" presStyleCnt="0"/>
      <dgm:spPr/>
    </dgm:pt>
    <dgm:pt modelId="{B20F7FFD-B24A-43AD-971F-6FAB93418E41}" type="pres">
      <dgm:prSet presAssocID="{0F1A92CD-8FED-4AD1-BB88-1F30A2B5EE9B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2826F0-9634-4F8C-A630-6518BC09E237}" type="pres">
      <dgm:prSet presAssocID="{0F1A92CD-8FED-4AD1-BB88-1F30A2B5EE9B}" presName="rootConnector" presStyleLbl="node3" presStyleIdx="0" presStyleCnt="3"/>
      <dgm:spPr/>
      <dgm:t>
        <a:bodyPr/>
        <a:lstStyle/>
        <a:p>
          <a:endParaRPr lang="ru-RU"/>
        </a:p>
      </dgm:t>
    </dgm:pt>
    <dgm:pt modelId="{1D8D5542-0D3F-4A60-B20B-F20D6C2090E6}" type="pres">
      <dgm:prSet presAssocID="{0F1A92CD-8FED-4AD1-BB88-1F30A2B5EE9B}" presName="hierChild4" presStyleCnt="0"/>
      <dgm:spPr/>
    </dgm:pt>
    <dgm:pt modelId="{FCA0BA12-B4A0-481A-81A8-8BC8F2BFA87A}" type="pres">
      <dgm:prSet presAssocID="{0F1A92CD-8FED-4AD1-BB88-1F30A2B5EE9B}" presName="hierChild5" presStyleCnt="0"/>
      <dgm:spPr/>
    </dgm:pt>
    <dgm:pt modelId="{0F9BA9F1-4808-4A26-950E-866CE727DEF4}" type="pres">
      <dgm:prSet presAssocID="{A9E1D4C2-9245-4892-A2E3-2E4160A317F9}" presName="hierChild5" presStyleCnt="0"/>
      <dgm:spPr/>
    </dgm:pt>
    <dgm:pt modelId="{7DABF63E-A58B-4027-938F-A3EDC844FF55}" type="pres">
      <dgm:prSet presAssocID="{EF4BF3C9-27F6-405A-9C03-742B99704AB1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7A56A05-D44A-4611-9496-EA194CA9F9EB}" type="pres">
      <dgm:prSet presAssocID="{FBCA95CA-F853-42D4-B9CE-4E24871F994A}" presName="hierRoot2" presStyleCnt="0">
        <dgm:presLayoutVars>
          <dgm:hierBranch val="init"/>
        </dgm:presLayoutVars>
      </dgm:prSet>
      <dgm:spPr/>
    </dgm:pt>
    <dgm:pt modelId="{AF6858C1-1F0B-4ADA-B471-A7F763B3733E}" type="pres">
      <dgm:prSet presAssocID="{FBCA95CA-F853-42D4-B9CE-4E24871F994A}" presName="rootComposite" presStyleCnt="0"/>
      <dgm:spPr/>
    </dgm:pt>
    <dgm:pt modelId="{30331C14-7ECB-4A19-8604-A22BB94B2BEB}" type="pres">
      <dgm:prSet presAssocID="{FBCA95CA-F853-42D4-B9CE-4E24871F994A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5EB273-6331-41B2-8498-6956EC8525B7}" type="pres">
      <dgm:prSet presAssocID="{FBCA95CA-F853-42D4-B9CE-4E24871F994A}" presName="rootConnector" presStyleLbl="node2" presStyleIdx="1" presStyleCnt="3"/>
      <dgm:spPr/>
      <dgm:t>
        <a:bodyPr/>
        <a:lstStyle/>
        <a:p>
          <a:endParaRPr lang="ru-RU"/>
        </a:p>
      </dgm:t>
    </dgm:pt>
    <dgm:pt modelId="{21E69175-9353-424A-B9FA-29A266B99C0F}" type="pres">
      <dgm:prSet presAssocID="{FBCA95CA-F853-42D4-B9CE-4E24871F994A}" presName="hierChild4" presStyleCnt="0"/>
      <dgm:spPr/>
    </dgm:pt>
    <dgm:pt modelId="{CBD66156-7191-4391-A60B-66E434400969}" type="pres">
      <dgm:prSet presAssocID="{E9DD28C2-5A46-4D05-BF4F-D95B17B3999A}" presName="Name37" presStyleLbl="parChTrans1D3" presStyleIdx="1" presStyleCnt="3"/>
      <dgm:spPr/>
      <dgm:t>
        <a:bodyPr/>
        <a:lstStyle/>
        <a:p>
          <a:endParaRPr lang="ru-RU"/>
        </a:p>
      </dgm:t>
    </dgm:pt>
    <dgm:pt modelId="{7EC4392C-88AE-4D23-9A0E-E7F68647E7A6}" type="pres">
      <dgm:prSet presAssocID="{C5C1375F-3BC9-40C9-A019-5EBC66ECAC19}" presName="hierRoot2" presStyleCnt="0">
        <dgm:presLayoutVars>
          <dgm:hierBranch val="init"/>
        </dgm:presLayoutVars>
      </dgm:prSet>
      <dgm:spPr/>
    </dgm:pt>
    <dgm:pt modelId="{5E335B78-2656-4FF2-9597-B2ADF423AE25}" type="pres">
      <dgm:prSet presAssocID="{C5C1375F-3BC9-40C9-A019-5EBC66ECAC19}" presName="rootComposite" presStyleCnt="0"/>
      <dgm:spPr/>
    </dgm:pt>
    <dgm:pt modelId="{ACA8855A-E517-4B55-9AE3-B30C4FF0E997}" type="pres">
      <dgm:prSet presAssocID="{C5C1375F-3BC9-40C9-A019-5EBC66ECAC19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A3AB1E-DF03-4157-9CAF-C1ED18674A8A}" type="pres">
      <dgm:prSet presAssocID="{C5C1375F-3BC9-40C9-A019-5EBC66ECAC19}" presName="rootConnector" presStyleLbl="node3" presStyleIdx="1" presStyleCnt="3"/>
      <dgm:spPr/>
      <dgm:t>
        <a:bodyPr/>
        <a:lstStyle/>
        <a:p>
          <a:endParaRPr lang="ru-RU"/>
        </a:p>
      </dgm:t>
    </dgm:pt>
    <dgm:pt modelId="{7ECA4936-F7A9-45DB-B9AC-CE9F5A168BF0}" type="pres">
      <dgm:prSet presAssocID="{C5C1375F-3BC9-40C9-A019-5EBC66ECAC19}" presName="hierChild4" presStyleCnt="0"/>
      <dgm:spPr/>
    </dgm:pt>
    <dgm:pt modelId="{DC2B6A5E-34E6-4AD4-9284-4775567F1467}" type="pres">
      <dgm:prSet presAssocID="{C5C1375F-3BC9-40C9-A019-5EBC66ECAC19}" presName="hierChild5" presStyleCnt="0"/>
      <dgm:spPr/>
    </dgm:pt>
    <dgm:pt modelId="{68AF410F-C455-45CD-842B-0A23B3C27B93}" type="pres">
      <dgm:prSet presAssocID="{FBCA95CA-F853-42D4-B9CE-4E24871F994A}" presName="hierChild5" presStyleCnt="0"/>
      <dgm:spPr/>
    </dgm:pt>
    <dgm:pt modelId="{51733240-9D75-4C27-BF44-B6D21AF7F060}" type="pres">
      <dgm:prSet presAssocID="{570ACCBE-6EFB-4B58-BD9F-55C9A1CBBE02}" presName="Name37" presStyleLbl="parChTrans1D2" presStyleIdx="2" presStyleCnt="3"/>
      <dgm:spPr/>
      <dgm:t>
        <a:bodyPr/>
        <a:lstStyle/>
        <a:p>
          <a:endParaRPr lang="ru-RU"/>
        </a:p>
      </dgm:t>
    </dgm:pt>
    <dgm:pt modelId="{87B36D26-8867-4303-8B6D-21208D65F46A}" type="pres">
      <dgm:prSet presAssocID="{EF0601E1-0AA0-4D80-8514-16C755981262}" presName="hierRoot2" presStyleCnt="0">
        <dgm:presLayoutVars>
          <dgm:hierBranch val="init"/>
        </dgm:presLayoutVars>
      </dgm:prSet>
      <dgm:spPr/>
    </dgm:pt>
    <dgm:pt modelId="{B4BCAB17-2B32-4965-98A9-DEEDE5BF253C}" type="pres">
      <dgm:prSet presAssocID="{EF0601E1-0AA0-4D80-8514-16C755981262}" presName="rootComposite" presStyleCnt="0"/>
      <dgm:spPr/>
    </dgm:pt>
    <dgm:pt modelId="{9B322EC0-A3D4-4A29-99D2-DF83CFE2AE3A}" type="pres">
      <dgm:prSet presAssocID="{EF0601E1-0AA0-4D80-8514-16C75598126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07F019-611C-43E0-ADC2-1F9B1AB50547}" type="pres">
      <dgm:prSet presAssocID="{EF0601E1-0AA0-4D80-8514-16C755981262}" presName="rootConnector" presStyleLbl="node2" presStyleIdx="2" presStyleCnt="3"/>
      <dgm:spPr/>
      <dgm:t>
        <a:bodyPr/>
        <a:lstStyle/>
        <a:p>
          <a:endParaRPr lang="ru-RU"/>
        </a:p>
      </dgm:t>
    </dgm:pt>
    <dgm:pt modelId="{8AC7B666-4C3D-4C30-B960-371464A6BECC}" type="pres">
      <dgm:prSet presAssocID="{EF0601E1-0AA0-4D80-8514-16C755981262}" presName="hierChild4" presStyleCnt="0"/>
      <dgm:spPr/>
    </dgm:pt>
    <dgm:pt modelId="{96F6A871-58E8-4E14-9D60-8A2E7468CBED}" type="pres">
      <dgm:prSet presAssocID="{130BC3DD-8E96-4C18-A497-5B8E1F9FEFEA}" presName="Name37" presStyleLbl="parChTrans1D3" presStyleIdx="2" presStyleCnt="3"/>
      <dgm:spPr/>
      <dgm:t>
        <a:bodyPr/>
        <a:lstStyle/>
        <a:p>
          <a:endParaRPr lang="ru-RU"/>
        </a:p>
      </dgm:t>
    </dgm:pt>
    <dgm:pt modelId="{F9B66E72-8993-4409-8224-9139CED4B887}" type="pres">
      <dgm:prSet presAssocID="{9559F6B5-3C4B-4DDA-9543-415E1F63670A}" presName="hierRoot2" presStyleCnt="0">
        <dgm:presLayoutVars>
          <dgm:hierBranch val="init"/>
        </dgm:presLayoutVars>
      </dgm:prSet>
      <dgm:spPr/>
    </dgm:pt>
    <dgm:pt modelId="{667CD9BD-D096-44CF-A885-0E6F8855738D}" type="pres">
      <dgm:prSet presAssocID="{9559F6B5-3C4B-4DDA-9543-415E1F63670A}" presName="rootComposite" presStyleCnt="0"/>
      <dgm:spPr/>
    </dgm:pt>
    <dgm:pt modelId="{8880E37F-A3FC-415F-AF10-53DA5C5D0449}" type="pres">
      <dgm:prSet presAssocID="{9559F6B5-3C4B-4DDA-9543-415E1F63670A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189E7A-23CD-47A2-BD95-0FF3E81FC6A3}" type="pres">
      <dgm:prSet presAssocID="{9559F6B5-3C4B-4DDA-9543-415E1F63670A}" presName="rootConnector" presStyleLbl="node3" presStyleIdx="2" presStyleCnt="3"/>
      <dgm:spPr/>
      <dgm:t>
        <a:bodyPr/>
        <a:lstStyle/>
        <a:p>
          <a:endParaRPr lang="ru-RU"/>
        </a:p>
      </dgm:t>
    </dgm:pt>
    <dgm:pt modelId="{721E802C-585F-4FFF-8248-E0F0044BC703}" type="pres">
      <dgm:prSet presAssocID="{9559F6B5-3C4B-4DDA-9543-415E1F63670A}" presName="hierChild4" presStyleCnt="0"/>
      <dgm:spPr/>
    </dgm:pt>
    <dgm:pt modelId="{1FF8236D-A423-49AE-9A96-334618DF91B1}" type="pres">
      <dgm:prSet presAssocID="{9559F6B5-3C4B-4DDA-9543-415E1F63670A}" presName="hierChild5" presStyleCnt="0"/>
      <dgm:spPr/>
    </dgm:pt>
    <dgm:pt modelId="{DE38AD27-0A80-4AF9-A88B-AA5CD9AAB82C}" type="pres">
      <dgm:prSet presAssocID="{EF0601E1-0AA0-4D80-8514-16C755981262}" presName="hierChild5" presStyleCnt="0"/>
      <dgm:spPr/>
    </dgm:pt>
    <dgm:pt modelId="{794EBB21-1BB7-4F60-9999-2D63F259A94B}" type="pres">
      <dgm:prSet presAssocID="{531BB655-B1D4-47E8-9138-5C01548A1A6A}" presName="hierChild3" presStyleCnt="0"/>
      <dgm:spPr/>
    </dgm:pt>
  </dgm:ptLst>
  <dgm:cxnLst>
    <dgm:cxn modelId="{36F2E30A-33F6-41EC-892B-2CDC32457234}" type="presOf" srcId="{9559F6B5-3C4B-4DDA-9543-415E1F63670A}" destId="{A8189E7A-23CD-47A2-BD95-0FF3E81FC6A3}" srcOrd="1" destOrd="0" presId="urn:microsoft.com/office/officeart/2005/8/layout/orgChart1"/>
    <dgm:cxn modelId="{151A84D5-625D-4949-8206-DF5172E5F3AA}" type="presOf" srcId="{130BC3DD-8E96-4C18-A497-5B8E1F9FEFEA}" destId="{96F6A871-58E8-4E14-9D60-8A2E7468CBED}" srcOrd="0" destOrd="0" presId="urn:microsoft.com/office/officeart/2005/8/layout/orgChart1"/>
    <dgm:cxn modelId="{37CBBF5A-B0A1-4ABC-B7C0-1923D8E8B17E}" type="presOf" srcId="{FBCA95CA-F853-42D4-B9CE-4E24871F994A}" destId="{30331C14-7ECB-4A19-8604-A22BB94B2BEB}" srcOrd="0" destOrd="0" presId="urn:microsoft.com/office/officeart/2005/8/layout/orgChart1"/>
    <dgm:cxn modelId="{01FFDAF3-7CB4-4C71-A78B-E4614E2EDC6A}" type="presOf" srcId="{EF0601E1-0AA0-4D80-8514-16C755981262}" destId="{E807F019-611C-43E0-ADC2-1F9B1AB50547}" srcOrd="1" destOrd="0" presId="urn:microsoft.com/office/officeart/2005/8/layout/orgChart1"/>
    <dgm:cxn modelId="{39D3B1BE-024A-4D35-AF8A-7F33D2049328}" type="presOf" srcId="{FBCA95CA-F853-42D4-B9CE-4E24871F994A}" destId="{2B5EB273-6331-41B2-8498-6956EC8525B7}" srcOrd="1" destOrd="0" presId="urn:microsoft.com/office/officeart/2005/8/layout/orgChart1"/>
    <dgm:cxn modelId="{7ACC455B-481F-4DDD-BC49-19A378F345E0}" srcId="{5DB63B03-86DE-4FAA-A855-9521C1459E73}" destId="{531BB655-B1D4-47E8-9138-5C01548A1A6A}" srcOrd="0" destOrd="0" parTransId="{252CC4EA-DD07-4EB2-9A35-4C564A2F45C7}" sibTransId="{C91CA0BF-2997-4E85-8206-046761995BE9}"/>
    <dgm:cxn modelId="{9BC50F63-C84B-42AB-BE3F-9CF3341B4CEC}" type="presOf" srcId="{C5C1375F-3BC9-40C9-A019-5EBC66ECAC19}" destId="{ACA8855A-E517-4B55-9AE3-B30C4FF0E997}" srcOrd="0" destOrd="0" presId="urn:microsoft.com/office/officeart/2005/8/layout/orgChart1"/>
    <dgm:cxn modelId="{25FE4756-CE84-431A-A85B-96DA7647E490}" type="presOf" srcId="{0F1A92CD-8FED-4AD1-BB88-1F30A2B5EE9B}" destId="{572826F0-9634-4F8C-A630-6518BC09E237}" srcOrd="1" destOrd="0" presId="urn:microsoft.com/office/officeart/2005/8/layout/orgChart1"/>
    <dgm:cxn modelId="{FD806242-51BD-4B00-82EB-38111978CD66}" srcId="{531BB655-B1D4-47E8-9138-5C01548A1A6A}" destId="{EF0601E1-0AA0-4D80-8514-16C755981262}" srcOrd="2" destOrd="0" parTransId="{570ACCBE-6EFB-4B58-BD9F-55C9A1CBBE02}" sibTransId="{89334099-E239-4E7F-B63F-C3B4986B0622}"/>
    <dgm:cxn modelId="{78D34EC5-57F4-4DE6-AE5C-AF572B26743A}" type="presOf" srcId="{570ACCBE-6EFB-4B58-BD9F-55C9A1CBBE02}" destId="{51733240-9D75-4C27-BF44-B6D21AF7F060}" srcOrd="0" destOrd="0" presId="urn:microsoft.com/office/officeart/2005/8/layout/orgChart1"/>
    <dgm:cxn modelId="{701455F2-576E-4F2E-A772-9EA145F2F50B}" srcId="{531BB655-B1D4-47E8-9138-5C01548A1A6A}" destId="{FBCA95CA-F853-42D4-B9CE-4E24871F994A}" srcOrd="1" destOrd="0" parTransId="{EF4BF3C9-27F6-405A-9C03-742B99704AB1}" sibTransId="{D921AF40-01C3-4FD1-9B7F-5A9BD15AC60C}"/>
    <dgm:cxn modelId="{4862A598-DB3E-47F2-9E2C-E4A203430FF9}" type="presOf" srcId="{174E8BBB-8A09-4F15-8DB7-5935020EB8FA}" destId="{6D1B4754-4566-4920-B02F-7F80CCB05652}" srcOrd="0" destOrd="0" presId="urn:microsoft.com/office/officeart/2005/8/layout/orgChart1"/>
    <dgm:cxn modelId="{2BA2D2B3-79DD-41DC-98ED-D1137DD3F4DC}" type="presOf" srcId="{5DB63B03-86DE-4FAA-A855-9521C1459E73}" destId="{8031BBF8-584B-41A8-8339-7FE71B18A63D}" srcOrd="0" destOrd="0" presId="urn:microsoft.com/office/officeart/2005/8/layout/orgChart1"/>
    <dgm:cxn modelId="{F1524CB9-A076-4BDE-BA45-C9C6F27072E6}" type="presOf" srcId="{A9E1D4C2-9245-4892-A2E3-2E4160A317F9}" destId="{9F4CC130-2B43-4FF1-8F3C-BEC30DEA6D50}" srcOrd="1" destOrd="0" presId="urn:microsoft.com/office/officeart/2005/8/layout/orgChart1"/>
    <dgm:cxn modelId="{F0D4DF23-19C4-47B6-B370-BC92B94E1142}" srcId="{FBCA95CA-F853-42D4-B9CE-4E24871F994A}" destId="{C5C1375F-3BC9-40C9-A019-5EBC66ECAC19}" srcOrd="0" destOrd="0" parTransId="{E9DD28C2-5A46-4D05-BF4F-D95B17B3999A}" sibTransId="{C79D03F1-6689-4130-AF04-9AF3AE4BB4A5}"/>
    <dgm:cxn modelId="{D6EAF333-C19F-4BAA-B9A2-F99720FBEC91}" type="presOf" srcId="{E9DD28C2-5A46-4D05-BF4F-D95B17B3999A}" destId="{CBD66156-7191-4391-A60B-66E434400969}" srcOrd="0" destOrd="0" presId="urn:microsoft.com/office/officeart/2005/8/layout/orgChart1"/>
    <dgm:cxn modelId="{53EFDABA-88EC-4A9F-B145-37F0BAF45705}" type="presOf" srcId="{EF0601E1-0AA0-4D80-8514-16C755981262}" destId="{9B322EC0-A3D4-4A29-99D2-DF83CFE2AE3A}" srcOrd="0" destOrd="0" presId="urn:microsoft.com/office/officeart/2005/8/layout/orgChart1"/>
    <dgm:cxn modelId="{BBCEFD28-0420-4EC0-91C1-9029979604CA}" srcId="{EF0601E1-0AA0-4D80-8514-16C755981262}" destId="{9559F6B5-3C4B-4DDA-9543-415E1F63670A}" srcOrd="0" destOrd="0" parTransId="{130BC3DD-8E96-4C18-A497-5B8E1F9FEFEA}" sibTransId="{EF1011AC-86C7-4BCE-8966-D5EDBCF73724}"/>
    <dgm:cxn modelId="{21413123-9D20-4809-82BF-6E3EA5AA784D}" type="presOf" srcId="{A9E1D4C2-9245-4892-A2E3-2E4160A317F9}" destId="{63152CA0-08F2-421D-98A4-586956E479E5}" srcOrd="0" destOrd="0" presId="urn:microsoft.com/office/officeart/2005/8/layout/orgChart1"/>
    <dgm:cxn modelId="{C0949451-7344-411C-B39F-A000AE695155}" type="presOf" srcId="{52928D2E-0BF3-4734-B41D-4CFFE7A7BB61}" destId="{B402503A-9AEB-44E1-ACE0-BD9F0654472D}" srcOrd="0" destOrd="0" presId="urn:microsoft.com/office/officeart/2005/8/layout/orgChart1"/>
    <dgm:cxn modelId="{5198BD29-4BA3-4874-A196-BC1C6184D32C}" type="presOf" srcId="{0F1A92CD-8FED-4AD1-BB88-1F30A2B5EE9B}" destId="{B20F7FFD-B24A-43AD-971F-6FAB93418E41}" srcOrd="0" destOrd="0" presId="urn:microsoft.com/office/officeart/2005/8/layout/orgChart1"/>
    <dgm:cxn modelId="{37E071CF-1384-492C-9D4A-34680DE0B2D6}" type="presOf" srcId="{531BB655-B1D4-47E8-9138-5C01548A1A6A}" destId="{BA0609C7-4032-45AD-B466-EE3D80C87C96}" srcOrd="0" destOrd="0" presId="urn:microsoft.com/office/officeart/2005/8/layout/orgChart1"/>
    <dgm:cxn modelId="{AE35AFC1-0804-40BE-8F7D-2F0F7AE96CB9}" type="presOf" srcId="{EF4BF3C9-27F6-405A-9C03-742B99704AB1}" destId="{7DABF63E-A58B-4027-938F-A3EDC844FF55}" srcOrd="0" destOrd="0" presId="urn:microsoft.com/office/officeart/2005/8/layout/orgChart1"/>
    <dgm:cxn modelId="{82072D8F-79C5-4A39-8F49-D3DB04B45A6F}" type="presOf" srcId="{C5C1375F-3BC9-40C9-A019-5EBC66ECAC19}" destId="{B5A3AB1E-DF03-4157-9CAF-C1ED18674A8A}" srcOrd="1" destOrd="0" presId="urn:microsoft.com/office/officeart/2005/8/layout/orgChart1"/>
    <dgm:cxn modelId="{3351F23D-969A-404D-90D5-27D5B9C51CF0}" srcId="{A9E1D4C2-9245-4892-A2E3-2E4160A317F9}" destId="{0F1A92CD-8FED-4AD1-BB88-1F30A2B5EE9B}" srcOrd="0" destOrd="0" parTransId="{174E8BBB-8A09-4F15-8DB7-5935020EB8FA}" sibTransId="{7C92A4B3-F3EA-4E33-8696-69D730FE4653}"/>
    <dgm:cxn modelId="{8D1E2343-B4BE-492D-8DAF-0C718EF26CBF}" type="presOf" srcId="{9559F6B5-3C4B-4DDA-9543-415E1F63670A}" destId="{8880E37F-A3FC-415F-AF10-53DA5C5D0449}" srcOrd="0" destOrd="0" presId="urn:microsoft.com/office/officeart/2005/8/layout/orgChart1"/>
    <dgm:cxn modelId="{8874496B-BC65-4403-9CE6-0D75BE5BFA79}" srcId="{531BB655-B1D4-47E8-9138-5C01548A1A6A}" destId="{A9E1D4C2-9245-4892-A2E3-2E4160A317F9}" srcOrd="0" destOrd="0" parTransId="{52928D2E-0BF3-4734-B41D-4CFFE7A7BB61}" sibTransId="{C1D8AD6F-808B-4C0F-A389-923574DDD35B}"/>
    <dgm:cxn modelId="{DE8E0C67-CB15-4465-860B-E88284AA4731}" type="presOf" srcId="{531BB655-B1D4-47E8-9138-5C01548A1A6A}" destId="{A333B2D6-06F8-4F9A-9B19-88F0CD2C5E60}" srcOrd="1" destOrd="0" presId="urn:microsoft.com/office/officeart/2005/8/layout/orgChart1"/>
    <dgm:cxn modelId="{73020D73-37AE-4336-A79A-75CED5E9530A}" type="presParOf" srcId="{8031BBF8-584B-41A8-8339-7FE71B18A63D}" destId="{189FD34B-72DA-43DF-8485-43239980CC02}" srcOrd="0" destOrd="0" presId="urn:microsoft.com/office/officeart/2005/8/layout/orgChart1"/>
    <dgm:cxn modelId="{2875B920-3347-4EE9-8441-EE3FC5A3DE5B}" type="presParOf" srcId="{189FD34B-72DA-43DF-8485-43239980CC02}" destId="{72C9FBB1-F442-42CB-B95D-FD2EA55BD010}" srcOrd="0" destOrd="0" presId="urn:microsoft.com/office/officeart/2005/8/layout/orgChart1"/>
    <dgm:cxn modelId="{E0B4B91A-FE3C-403B-85AD-B523534EF070}" type="presParOf" srcId="{72C9FBB1-F442-42CB-B95D-FD2EA55BD010}" destId="{BA0609C7-4032-45AD-B466-EE3D80C87C96}" srcOrd="0" destOrd="0" presId="urn:microsoft.com/office/officeart/2005/8/layout/orgChart1"/>
    <dgm:cxn modelId="{B434A203-72B2-4BCD-9468-5503631BE00B}" type="presParOf" srcId="{72C9FBB1-F442-42CB-B95D-FD2EA55BD010}" destId="{A333B2D6-06F8-4F9A-9B19-88F0CD2C5E60}" srcOrd="1" destOrd="0" presId="urn:microsoft.com/office/officeart/2005/8/layout/orgChart1"/>
    <dgm:cxn modelId="{2919C4A9-1DCC-4708-BEF2-48E9BBB53E33}" type="presParOf" srcId="{189FD34B-72DA-43DF-8485-43239980CC02}" destId="{EDACFC80-9F3A-40AE-97E4-689BBAA8417E}" srcOrd="1" destOrd="0" presId="urn:microsoft.com/office/officeart/2005/8/layout/orgChart1"/>
    <dgm:cxn modelId="{0E7573B3-4289-4D9B-9107-01F78188B07A}" type="presParOf" srcId="{EDACFC80-9F3A-40AE-97E4-689BBAA8417E}" destId="{B402503A-9AEB-44E1-ACE0-BD9F0654472D}" srcOrd="0" destOrd="0" presId="urn:microsoft.com/office/officeart/2005/8/layout/orgChart1"/>
    <dgm:cxn modelId="{593B8D3E-4D50-4FA2-91ED-2695A43CCB41}" type="presParOf" srcId="{EDACFC80-9F3A-40AE-97E4-689BBAA8417E}" destId="{6BC1A7DA-E9B8-4D00-9887-4EB9BAEBFAE2}" srcOrd="1" destOrd="0" presId="urn:microsoft.com/office/officeart/2005/8/layout/orgChart1"/>
    <dgm:cxn modelId="{ECECE14F-A41E-427E-8073-F42C8A467AA0}" type="presParOf" srcId="{6BC1A7DA-E9B8-4D00-9887-4EB9BAEBFAE2}" destId="{47CE8128-0945-4D17-9A66-EB735DFF8731}" srcOrd="0" destOrd="0" presId="urn:microsoft.com/office/officeart/2005/8/layout/orgChart1"/>
    <dgm:cxn modelId="{D76151AE-599A-4E88-BAA3-29664DBDCBAF}" type="presParOf" srcId="{47CE8128-0945-4D17-9A66-EB735DFF8731}" destId="{63152CA0-08F2-421D-98A4-586956E479E5}" srcOrd="0" destOrd="0" presId="urn:microsoft.com/office/officeart/2005/8/layout/orgChart1"/>
    <dgm:cxn modelId="{0B1080EF-7AE8-4F13-B0E0-3E6007DD28CA}" type="presParOf" srcId="{47CE8128-0945-4D17-9A66-EB735DFF8731}" destId="{9F4CC130-2B43-4FF1-8F3C-BEC30DEA6D50}" srcOrd="1" destOrd="0" presId="urn:microsoft.com/office/officeart/2005/8/layout/orgChart1"/>
    <dgm:cxn modelId="{EB11028B-F605-47FA-BDA5-E77A0AFB1473}" type="presParOf" srcId="{6BC1A7DA-E9B8-4D00-9887-4EB9BAEBFAE2}" destId="{A06AFAF4-7053-4E3C-83EC-F741FFAADAEB}" srcOrd="1" destOrd="0" presId="urn:microsoft.com/office/officeart/2005/8/layout/orgChart1"/>
    <dgm:cxn modelId="{29F49B67-A205-4C9D-A18E-E09714478AFC}" type="presParOf" srcId="{A06AFAF4-7053-4E3C-83EC-F741FFAADAEB}" destId="{6D1B4754-4566-4920-B02F-7F80CCB05652}" srcOrd="0" destOrd="0" presId="urn:microsoft.com/office/officeart/2005/8/layout/orgChart1"/>
    <dgm:cxn modelId="{2C0C284E-99C9-4D07-ADF4-EED05D54339E}" type="presParOf" srcId="{A06AFAF4-7053-4E3C-83EC-F741FFAADAEB}" destId="{5964FCAF-2431-434C-9A2D-B8A9CBFA0F13}" srcOrd="1" destOrd="0" presId="urn:microsoft.com/office/officeart/2005/8/layout/orgChart1"/>
    <dgm:cxn modelId="{478E2170-50E8-45CF-84CD-855899543E5B}" type="presParOf" srcId="{5964FCAF-2431-434C-9A2D-B8A9CBFA0F13}" destId="{15760DC9-86BF-4B5F-B28B-E508F9C7CB75}" srcOrd="0" destOrd="0" presId="urn:microsoft.com/office/officeart/2005/8/layout/orgChart1"/>
    <dgm:cxn modelId="{18F0B7B2-0227-497B-B7F2-FA91EC3C7BEB}" type="presParOf" srcId="{15760DC9-86BF-4B5F-B28B-E508F9C7CB75}" destId="{B20F7FFD-B24A-43AD-971F-6FAB93418E41}" srcOrd="0" destOrd="0" presId="urn:microsoft.com/office/officeart/2005/8/layout/orgChart1"/>
    <dgm:cxn modelId="{7C81F1FC-06BD-4D29-8636-FB8041963D77}" type="presParOf" srcId="{15760DC9-86BF-4B5F-B28B-E508F9C7CB75}" destId="{572826F0-9634-4F8C-A630-6518BC09E237}" srcOrd="1" destOrd="0" presId="urn:microsoft.com/office/officeart/2005/8/layout/orgChart1"/>
    <dgm:cxn modelId="{998DDE81-9104-41D8-8D8F-F10A646BBBDD}" type="presParOf" srcId="{5964FCAF-2431-434C-9A2D-B8A9CBFA0F13}" destId="{1D8D5542-0D3F-4A60-B20B-F20D6C2090E6}" srcOrd="1" destOrd="0" presId="urn:microsoft.com/office/officeart/2005/8/layout/orgChart1"/>
    <dgm:cxn modelId="{58D4680E-497A-47A3-AFE4-4FEC46A771D0}" type="presParOf" srcId="{5964FCAF-2431-434C-9A2D-B8A9CBFA0F13}" destId="{FCA0BA12-B4A0-481A-81A8-8BC8F2BFA87A}" srcOrd="2" destOrd="0" presId="urn:microsoft.com/office/officeart/2005/8/layout/orgChart1"/>
    <dgm:cxn modelId="{5BE44980-F245-4DD9-B7E0-36B4953D83E4}" type="presParOf" srcId="{6BC1A7DA-E9B8-4D00-9887-4EB9BAEBFAE2}" destId="{0F9BA9F1-4808-4A26-950E-866CE727DEF4}" srcOrd="2" destOrd="0" presId="urn:microsoft.com/office/officeart/2005/8/layout/orgChart1"/>
    <dgm:cxn modelId="{54AA6FBE-A6CF-48FE-8F45-A0F8A44119E3}" type="presParOf" srcId="{EDACFC80-9F3A-40AE-97E4-689BBAA8417E}" destId="{7DABF63E-A58B-4027-938F-A3EDC844FF55}" srcOrd="2" destOrd="0" presId="urn:microsoft.com/office/officeart/2005/8/layout/orgChart1"/>
    <dgm:cxn modelId="{88D83AF8-F044-4029-A069-C0BA060A5D36}" type="presParOf" srcId="{EDACFC80-9F3A-40AE-97E4-689BBAA8417E}" destId="{B7A56A05-D44A-4611-9496-EA194CA9F9EB}" srcOrd="3" destOrd="0" presId="urn:microsoft.com/office/officeart/2005/8/layout/orgChart1"/>
    <dgm:cxn modelId="{ED0FACC5-92EC-4318-B178-3A22B1F9D60E}" type="presParOf" srcId="{B7A56A05-D44A-4611-9496-EA194CA9F9EB}" destId="{AF6858C1-1F0B-4ADA-B471-A7F763B3733E}" srcOrd="0" destOrd="0" presId="urn:microsoft.com/office/officeart/2005/8/layout/orgChart1"/>
    <dgm:cxn modelId="{E296ACE0-8DD6-41CD-8AE0-EB68B47A7F05}" type="presParOf" srcId="{AF6858C1-1F0B-4ADA-B471-A7F763B3733E}" destId="{30331C14-7ECB-4A19-8604-A22BB94B2BEB}" srcOrd="0" destOrd="0" presId="urn:microsoft.com/office/officeart/2005/8/layout/orgChart1"/>
    <dgm:cxn modelId="{7441A7D2-0695-4324-BEFE-10F9E33040E0}" type="presParOf" srcId="{AF6858C1-1F0B-4ADA-B471-A7F763B3733E}" destId="{2B5EB273-6331-41B2-8498-6956EC8525B7}" srcOrd="1" destOrd="0" presId="urn:microsoft.com/office/officeart/2005/8/layout/orgChart1"/>
    <dgm:cxn modelId="{00CA6714-80F3-4C52-AFB6-BEA4DFF87199}" type="presParOf" srcId="{B7A56A05-D44A-4611-9496-EA194CA9F9EB}" destId="{21E69175-9353-424A-B9FA-29A266B99C0F}" srcOrd="1" destOrd="0" presId="urn:microsoft.com/office/officeart/2005/8/layout/orgChart1"/>
    <dgm:cxn modelId="{3930F002-C353-49C2-93EF-0C81F70FCCE4}" type="presParOf" srcId="{21E69175-9353-424A-B9FA-29A266B99C0F}" destId="{CBD66156-7191-4391-A60B-66E434400969}" srcOrd="0" destOrd="0" presId="urn:microsoft.com/office/officeart/2005/8/layout/orgChart1"/>
    <dgm:cxn modelId="{074E1282-0B4B-4592-A1A4-E14CBD224B37}" type="presParOf" srcId="{21E69175-9353-424A-B9FA-29A266B99C0F}" destId="{7EC4392C-88AE-4D23-9A0E-E7F68647E7A6}" srcOrd="1" destOrd="0" presId="urn:microsoft.com/office/officeart/2005/8/layout/orgChart1"/>
    <dgm:cxn modelId="{910F3FFB-C4DD-4F4E-94D2-37535008D1E2}" type="presParOf" srcId="{7EC4392C-88AE-4D23-9A0E-E7F68647E7A6}" destId="{5E335B78-2656-4FF2-9597-B2ADF423AE25}" srcOrd="0" destOrd="0" presId="urn:microsoft.com/office/officeart/2005/8/layout/orgChart1"/>
    <dgm:cxn modelId="{34C7444D-9186-44CF-9432-A9B2E943F2A0}" type="presParOf" srcId="{5E335B78-2656-4FF2-9597-B2ADF423AE25}" destId="{ACA8855A-E517-4B55-9AE3-B30C4FF0E997}" srcOrd="0" destOrd="0" presId="urn:microsoft.com/office/officeart/2005/8/layout/orgChart1"/>
    <dgm:cxn modelId="{EC07D37B-95F0-4E56-A695-16DA809B2072}" type="presParOf" srcId="{5E335B78-2656-4FF2-9597-B2ADF423AE25}" destId="{B5A3AB1E-DF03-4157-9CAF-C1ED18674A8A}" srcOrd="1" destOrd="0" presId="urn:microsoft.com/office/officeart/2005/8/layout/orgChart1"/>
    <dgm:cxn modelId="{36C24D1D-BE8B-46CC-9FC8-FB6EAA7A9B3E}" type="presParOf" srcId="{7EC4392C-88AE-4D23-9A0E-E7F68647E7A6}" destId="{7ECA4936-F7A9-45DB-B9AC-CE9F5A168BF0}" srcOrd="1" destOrd="0" presId="urn:microsoft.com/office/officeart/2005/8/layout/orgChart1"/>
    <dgm:cxn modelId="{AAFFB1F1-B336-4E9B-B79A-0EA76AE0BD36}" type="presParOf" srcId="{7EC4392C-88AE-4D23-9A0E-E7F68647E7A6}" destId="{DC2B6A5E-34E6-4AD4-9284-4775567F1467}" srcOrd="2" destOrd="0" presId="urn:microsoft.com/office/officeart/2005/8/layout/orgChart1"/>
    <dgm:cxn modelId="{D5BD5DAB-5C99-486C-89AD-28F3C516564D}" type="presParOf" srcId="{B7A56A05-D44A-4611-9496-EA194CA9F9EB}" destId="{68AF410F-C455-45CD-842B-0A23B3C27B93}" srcOrd="2" destOrd="0" presId="urn:microsoft.com/office/officeart/2005/8/layout/orgChart1"/>
    <dgm:cxn modelId="{502257E8-03D3-483C-9C9F-C2A92CFF83A5}" type="presParOf" srcId="{EDACFC80-9F3A-40AE-97E4-689BBAA8417E}" destId="{51733240-9D75-4C27-BF44-B6D21AF7F060}" srcOrd="4" destOrd="0" presId="urn:microsoft.com/office/officeart/2005/8/layout/orgChart1"/>
    <dgm:cxn modelId="{B964A67C-7519-430D-849B-4DBBC8A279F9}" type="presParOf" srcId="{EDACFC80-9F3A-40AE-97E4-689BBAA8417E}" destId="{87B36D26-8867-4303-8B6D-21208D65F46A}" srcOrd="5" destOrd="0" presId="urn:microsoft.com/office/officeart/2005/8/layout/orgChart1"/>
    <dgm:cxn modelId="{B61E020A-A9B5-4B44-BF0C-293B13EAB5AC}" type="presParOf" srcId="{87B36D26-8867-4303-8B6D-21208D65F46A}" destId="{B4BCAB17-2B32-4965-98A9-DEEDE5BF253C}" srcOrd="0" destOrd="0" presId="urn:microsoft.com/office/officeart/2005/8/layout/orgChart1"/>
    <dgm:cxn modelId="{062001F5-AF6E-47FA-BF47-D5E2BC385D5A}" type="presParOf" srcId="{B4BCAB17-2B32-4965-98A9-DEEDE5BF253C}" destId="{9B322EC0-A3D4-4A29-99D2-DF83CFE2AE3A}" srcOrd="0" destOrd="0" presId="urn:microsoft.com/office/officeart/2005/8/layout/orgChart1"/>
    <dgm:cxn modelId="{A082FBAB-5BE2-494E-9308-9ADB235CAD82}" type="presParOf" srcId="{B4BCAB17-2B32-4965-98A9-DEEDE5BF253C}" destId="{E807F019-611C-43E0-ADC2-1F9B1AB50547}" srcOrd="1" destOrd="0" presId="urn:microsoft.com/office/officeart/2005/8/layout/orgChart1"/>
    <dgm:cxn modelId="{7C3747CB-6E87-4FDD-BDC2-545C2A04BFD0}" type="presParOf" srcId="{87B36D26-8867-4303-8B6D-21208D65F46A}" destId="{8AC7B666-4C3D-4C30-B960-371464A6BECC}" srcOrd="1" destOrd="0" presId="urn:microsoft.com/office/officeart/2005/8/layout/orgChart1"/>
    <dgm:cxn modelId="{5FAB7B91-B9F4-4D33-B46B-B53EA383B1A0}" type="presParOf" srcId="{8AC7B666-4C3D-4C30-B960-371464A6BECC}" destId="{96F6A871-58E8-4E14-9D60-8A2E7468CBED}" srcOrd="0" destOrd="0" presId="urn:microsoft.com/office/officeart/2005/8/layout/orgChart1"/>
    <dgm:cxn modelId="{19584094-0ED1-4A02-9CA3-5C1DA4CA5223}" type="presParOf" srcId="{8AC7B666-4C3D-4C30-B960-371464A6BECC}" destId="{F9B66E72-8993-4409-8224-9139CED4B887}" srcOrd="1" destOrd="0" presId="urn:microsoft.com/office/officeart/2005/8/layout/orgChart1"/>
    <dgm:cxn modelId="{A90A7602-1BB7-4964-9BB5-37C846360986}" type="presParOf" srcId="{F9B66E72-8993-4409-8224-9139CED4B887}" destId="{667CD9BD-D096-44CF-A885-0E6F8855738D}" srcOrd="0" destOrd="0" presId="urn:microsoft.com/office/officeart/2005/8/layout/orgChart1"/>
    <dgm:cxn modelId="{17CE1903-03B5-42F9-A821-87D21DC21A7D}" type="presParOf" srcId="{667CD9BD-D096-44CF-A885-0E6F8855738D}" destId="{8880E37F-A3FC-415F-AF10-53DA5C5D0449}" srcOrd="0" destOrd="0" presId="urn:microsoft.com/office/officeart/2005/8/layout/orgChart1"/>
    <dgm:cxn modelId="{F73D94E3-723D-4D00-ADFD-9D0C2973A0DE}" type="presParOf" srcId="{667CD9BD-D096-44CF-A885-0E6F8855738D}" destId="{A8189E7A-23CD-47A2-BD95-0FF3E81FC6A3}" srcOrd="1" destOrd="0" presId="urn:microsoft.com/office/officeart/2005/8/layout/orgChart1"/>
    <dgm:cxn modelId="{CECC93B9-6217-4F77-B9F7-82EBB0EC9A62}" type="presParOf" srcId="{F9B66E72-8993-4409-8224-9139CED4B887}" destId="{721E802C-585F-4FFF-8248-E0F0044BC703}" srcOrd="1" destOrd="0" presId="urn:microsoft.com/office/officeart/2005/8/layout/orgChart1"/>
    <dgm:cxn modelId="{F912D60D-FE41-40A4-BCD6-7E2F54E5F173}" type="presParOf" srcId="{F9B66E72-8993-4409-8224-9139CED4B887}" destId="{1FF8236D-A423-49AE-9A96-334618DF91B1}" srcOrd="2" destOrd="0" presId="urn:microsoft.com/office/officeart/2005/8/layout/orgChart1"/>
    <dgm:cxn modelId="{3299B7AA-A896-4712-8C66-DAF003EA1F53}" type="presParOf" srcId="{87B36D26-8867-4303-8B6D-21208D65F46A}" destId="{DE38AD27-0A80-4AF9-A88B-AA5CD9AAB82C}" srcOrd="2" destOrd="0" presId="urn:microsoft.com/office/officeart/2005/8/layout/orgChart1"/>
    <dgm:cxn modelId="{1EABE830-1520-423A-A158-8B5872640144}" type="presParOf" srcId="{189FD34B-72DA-43DF-8485-43239980CC02}" destId="{794EBB21-1BB7-4F60-9999-2D63F259A9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65A23D-F8C0-415A-B0C5-44FCC0E3D135}" type="doc">
      <dgm:prSet loTypeId="urn:microsoft.com/office/officeart/2005/8/layout/hierarchy2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6B04D2E-AAA3-47A8-B3BA-2A3E7E33A704}">
      <dgm:prSet phldrT="[Текст]"/>
      <dgm:spPr/>
      <dgm:t>
        <a:bodyPr/>
        <a:lstStyle/>
        <a:p>
          <a:r>
            <a:rPr lang="ro-RO" dirty="0" smtClean="0"/>
            <a:t>4363,7 </a:t>
          </a:r>
          <a:r>
            <a:rPr lang="ro-RO" dirty="0" smtClean="0"/>
            <a:t>mii lei</a:t>
          </a:r>
          <a:endParaRPr lang="ru-RU" dirty="0"/>
        </a:p>
      </dgm:t>
    </dgm:pt>
    <dgm:pt modelId="{C30F1DBE-18BE-4C6F-A1C5-7A69E0C04976}" type="parTrans" cxnId="{AEBCB342-54E9-42E7-B0AA-479F44597EC3}">
      <dgm:prSet/>
      <dgm:spPr/>
      <dgm:t>
        <a:bodyPr/>
        <a:lstStyle/>
        <a:p>
          <a:endParaRPr lang="ru-RU"/>
        </a:p>
      </dgm:t>
    </dgm:pt>
    <dgm:pt modelId="{1E38D2C1-8A8F-4616-BE91-DB7AB5DE46E2}" type="sibTrans" cxnId="{AEBCB342-54E9-42E7-B0AA-479F44597EC3}">
      <dgm:prSet/>
      <dgm:spPr/>
      <dgm:t>
        <a:bodyPr/>
        <a:lstStyle/>
        <a:p>
          <a:endParaRPr lang="ru-RU"/>
        </a:p>
      </dgm:t>
    </dgm:pt>
    <dgm:pt modelId="{8DCDB3FC-DEE5-4990-BB8A-B31C5789D882}">
      <dgm:prSet phldrT="[Текст]"/>
      <dgm:spPr/>
      <dgm:t>
        <a:bodyPr/>
        <a:lstStyle/>
        <a:p>
          <a:r>
            <a:rPr lang="ro-RO" dirty="0" smtClean="0"/>
            <a:t>2 </a:t>
          </a:r>
          <a:r>
            <a:rPr lang="ro-RO" dirty="0" smtClean="0"/>
            <a:t>581,8 </a:t>
          </a:r>
          <a:r>
            <a:rPr lang="ro-RO" dirty="0" smtClean="0"/>
            <a:t>mii lei </a:t>
          </a:r>
          <a:endParaRPr lang="ru-RU" dirty="0"/>
        </a:p>
      </dgm:t>
    </dgm:pt>
    <dgm:pt modelId="{789D02AB-BC0D-4D09-95AC-A3C1CB4509C2}" type="parTrans" cxnId="{79ADA112-811C-403F-93BE-EBF055EF5289}">
      <dgm:prSet/>
      <dgm:spPr/>
      <dgm:t>
        <a:bodyPr/>
        <a:lstStyle/>
        <a:p>
          <a:endParaRPr lang="ru-RU"/>
        </a:p>
      </dgm:t>
    </dgm:pt>
    <dgm:pt modelId="{22FDAF0F-4BDD-4406-BE2D-8EA1A9184932}" type="sibTrans" cxnId="{79ADA112-811C-403F-93BE-EBF055EF5289}">
      <dgm:prSet/>
      <dgm:spPr/>
      <dgm:t>
        <a:bodyPr/>
        <a:lstStyle/>
        <a:p>
          <a:endParaRPr lang="ru-RU"/>
        </a:p>
      </dgm:t>
    </dgm:pt>
    <dgm:pt modelId="{2B3A9856-720A-4ED7-8CC9-0C4521D244CA}">
      <dgm:prSet phldrT="[Текст]"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22867BBC-F30C-41DD-8370-2D65AA7581C3}" type="parTrans" cxnId="{D9DC2B1F-215E-410C-8A0C-7B61C4AAEE50}">
      <dgm:prSet/>
      <dgm:spPr/>
      <dgm:t>
        <a:bodyPr/>
        <a:lstStyle/>
        <a:p>
          <a:endParaRPr lang="ru-RU"/>
        </a:p>
      </dgm:t>
    </dgm:pt>
    <dgm:pt modelId="{51BC5BB2-8A20-4AA8-9E51-139EC93AE2B3}" type="sibTrans" cxnId="{D9DC2B1F-215E-410C-8A0C-7B61C4AAEE50}">
      <dgm:prSet/>
      <dgm:spPr/>
      <dgm:t>
        <a:bodyPr/>
        <a:lstStyle/>
        <a:p>
          <a:endParaRPr lang="ru-RU"/>
        </a:p>
      </dgm:t>
    </dgm:pt>
    <dgm:pt modelId="{3C1B00DC-3286-40F3-BFD1-A9165578D2AD}">
      <dgm:prSet phldrT="[Текст]"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55527FEB-6599-43B4-B5F8-BEDF89EC33D7}" type="parTrans" cxnId="{09CCF1FF-ADAB-40C8-B4D6-D4622F8F25DD}">
      <dgm:prSet/>
      <dgm:spPr/>
      <dgm:t>
        <a:bodyPr/>
        <a:lstStyle/>
        <a:p>
          <a:endParaRPr lang="ru-RU"/>
        </a:p>
      </dgm:t>
    </dgm:pt>
    <dgm:pt modelId="{0CAA0B4C-6BF4-4044-A44B-D9F3C08A2E99}" type="sibTrans" cxnId="{09CCF1FF-ADAB-40C8-B4D6-D4622F8F25DD}">
      <dgm:prSet/>
      <dgm:spPr/>
      <dgm:t>
        <a:bodyPr/>
        <a:lstStyle/>
        <a:p>
          <a:endParaRPr lang="ru-RU"/>
        </a:p>
      </dgm:t>
    </dgm:pt>
    <dgm:pt modelId="{D2428A90-69E6-47F8-9B70-27EFA496ECB1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IET ,,Gogoașa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endParaRPr lang="ru-RU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s. Stețcani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E9AC24-896C-4D6D-B97C-65B39E32FB4B}" type="parTrans" cxnId="{91908E12-D08B-40D5-9E94-C860204952FE}">
      <dgm:prSet/>
      <dgm:spPr/>
      <dgm:t>
        <a:bodyPr/>
        <a:lstStyle/>
        <a:p>
          <a:endParaRPr lang="ru-RU"/>
        </a:p>
      </dgm:t>
    </dgm:pt>
    <dgm:pt modelId="{2B130319-D0D2-48E3-8D41-F44953515455}" type="sibTrans" cxnId="{91908E12-D08B-40D5-9E94-C860204952FE}">
      <dgm:prSet/>
      <dgm:spPr/>
      <dgm:t>
        <a:bodyPr/>
        <a:lstStyle/>
        <a:p>
          <a:endParaRPr lang="ru-RU"/>
        </a:p>
      </dgm:t>
    </dgm:pt>
    <dgm:pt modelId="{82EA9552-328C-4CEA-9BF6-E1F684BBDDEE}">
      <dgm:prSet phldrT="[Текст]"/>
      <dgm:spPr/>
      <dgm:t>
        <a:bodyPr/>
        <a:lstStyle/>
        <a:p>
          <a:r>
            <a:rPr lang="ro-RO" dirty="0" smtClean="0"/>
            <a:t>1 </a:t>
          </a:r>
          <a:r>
            <a:rPr lang="ro-RO" dirty="0" smtClean="0"/>
            <a:t>781,9 </a:t>
          </a:r>
          <a:r>
            <a:rPr lang="ro-RO" dirty="0" smtClean="0"/>
            <a:t>mii lei</a:t>
          </a:r>
          <a:endParaRPr lang="ru-RU" dirty="0"/>
        </a:p>
      </dgm:t>
    </dgm:pt>
    <dgm:pt modelId="{257EC4BF-7ABF-41E2-8DAB-A553FF1B6CFD}" type="parTrans" cxnId="{7135F797-C132-480B-85C4-3C05EA1CB61C}">
      <dgm:prSet/>
      <dgm:spPr/>
      <dgm:t>
        <a:bodyPr/>
        <a:lstStyle/>
        <a:p>
          <a:endParaRPr lang="ru-RU"/>
        </a:p>
      </dgm:t>
    </dgm:pt>
    <dgm:pt modelId="{E11B3367-EFB9-4823-9F87-8D0199BFF16B}" type="sibTrans" cxnId="{7135F797-C132-480B-85C4-3C05EA1CB61C}">
      <dgm:prSet/>
      <dgm:spPr/>
      <dgm:t>
        <a:bodyPr/>
        <a:lstStyle/>
        <a:p>
          <a:endParaRPr lang="ru-RU"/>
        </a:p>
      </dgm:t>
    </dgm:pt>
    <dgm:pt modelId="{F1EFD1A0-6A13-4C80-A151-895163423A81}">
      <dgm:prSet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IET ,,Fluturaș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</a:p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s.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Micle</a:t>
          </a:r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ș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65FC8B-B913-4372-A70A-2B8B3C481263}" type="parTrans" cxnId="{74202E3F-93EE-4130-8C09-16B5B4D63D71}">
      <dgm:prSet/>
      <dgm:spPr/>
      <dgm:t>
        <a:bodyPr/>
        <a:lstStyle/>
        <a:p>
          <a:endParaRPr lang="ru-RU"/>
        </a:p>
      </dgm:t>
    </dgm:pt>
    <dgm:pt modelId="{91C87854-6A5E-4AD5-8539-D5E2F1493999}" type="sibTrans" cxnId="{74202E3F-93EE-4130-8C09-16B5B4D63D71}">
      <dgm:prSet/>
      <dgm:spPr/>
      <dgm:t>
        <a:bodyPr/>
        <a:lstStyle/>
        <a:p>
          <a:endParaRPr lang="ru-RU"/>
        </a:p>
      </dgm:t>
    </dgm:pt>
    <dgm:pt modelId="{88AF0617-1E2F-4E51-AC25-B016B37A2C7D}">
      <dgm:prSet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B3D1BF09-E68D-4331-873C-C3C7645116E0}" type="parTrans" cxnId="{0A407CE8-0B09-400A-8C77-374E69F24C51}">
      <dgm:prSet/>
      <dgm:spPr/>
      <dgm:t>
        <a:bodyPr/>
        <a:lstStyle/>
        <a:p>
          <a:endParaRPr lang="ru-RU"/>
        </a:p>
      </dgm:t>
    </dgm:pt>
    <dgm:pt modelId="{BE34B90E-2856-4971-93F7-105B0CEED9DD}" type="sibTrans" cxnId="{0A407CE8-0B09-400A-8C77-374E69F24C51}">
      <dgm:prSet/>
      <dgm:spPr/>
      <dgm:t>
        <a:bodyPr/>
        <a:lstStyle/>
        <a:p>
          <a:endParaRPr lang="ru-RU"/>
        </a:p>
      </dgm:t>
    </dgm:pt>
    <dgm:pt modelId="{967056E7-64D4-42AE-A0A6-2CFD519BD982}">
      <dgm:prSet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B81089F5-551E-4DFE-B027-F15DCA095E70}" type="parTrans" cxnId="{28A6444C-97D9-418A-A914-14C8E258549B}">
      <dgm:prSet/>
      <dgm:spPr/>
      <dgm:t>
        <a:bodyPr/>
        <a:lstStyle/>
        <a:p>
          <a:endParaRPr lang="ru-RU"/>
        </a:p>
      </dgm:t>
    </dgm:pt>
    <dgm:pt modelId="{797A7597-A365-40D3-B209-D2EDB41DB485}" type="sibTrans" cxnId="{28A6444C-97D9-418A-A914-14C8E258549B}">
      <dgm:prSet/>
      <dgm:spPr/>
      <dgm:t>
        <a:bodyPr/>
        <a:lstStyle/>
        <a:p>
          <a:endParaRPr lang="ru-RU"/>
        </a:p>
      </dgm:t>
    </dgm:pt>
    <dgm:pt modelId="{4F7902AF-477E-4C50-A175-463C6125D508}">
      <dgm:prSet/>
      <dgm:spPr/>
      <dgm:t>
        <a:bodyPr/>
        <a:lstStyle/>
        <a:p>
          <a:r>
            <a:rPr lang="ro-RO" dirty="0" smtClean="0"/>
            <a:t>Alimentația</a:t>
          </a:r>
          <a:endParaRPr lang="ru-RU" dirty="0"/>
        </a:p>
      </dgm:t>
    </dgm:pt>
    <dgm:pt modelId="{40535F92-3487-42A9-9EDF-F3C146772754}" type="parTrans" cxnId="{79FA7BFB-2572-447F-9AA4-34D16B9AF1AA}">
      <dgm:prSet/>
      <dgm:spPr/>
      <dgm:t>
        <a:bodyPr/>
        <a:lstStyle/>
        <a:p>
          <a:endParaRPr lang="ru-RU"/>
        </a:p>
      </dgm:t>
    </dgm:pt>
    <dgm:pt modelId="{419EE1D8-8194-4315-8135-07CD3AA56894}" type="sibTrans" cxnId="{79FA7BFB-2572-447F-9AA4-34D16B9AF1AA}">
      <dgm:prSet/>
      <dgm:spPr/>
      <dgm:t>
        <a:bodyPr/>
        <a:lstStyle/>
        <a:p>
          <a:endParaRPr lang="ru-RU"/>
        </a:p>
      </dgm:t>
    </dgm:pt>
    <dgm:pt modelId="{1915C7E5-8581-4AFC-B5D0-86208D50DB86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43D309F9-309E-4FD0-9F13-32B0B3228124}" type="parTrans" cxnId="{125DDDB5-8328-4ED9-B5F3-4FCEF0F068C1}">
      <dgm:prSet/>
      <dgm:spPr/>
      <dgm:t>
        <a:bodyPr/>
        <a:lstStyle/>
        <a:p>
          <a:endParaRPr lang="ru-RU"/>
        </a:p>
      </dgm:t>
    </dgm:pt>
    <dgm:pt modelId="{C58D3012-665D-4302-A466-5D66632FC820}" type="sibTrans" cxnId="{125DDDB5-8328-4ED9-B5F3-4FCEF0F068C1}">
      <dgm:prSet/>
      <dgm:spPr/>
      <dgm:t>
        <a:bodyPr/>
        <a:lstStyle/>
        <a:p>
          <a:endParaRPr lang="ru-RU"/>
        </a:p>
      </dgm:t>
    </dgm:pt>
    <dgm:pt modelId="{7E664527-14D5-44D9-8DE2-A80F2F833DEB}">
      <dgm:prSet/>
      <dgm:spPr/>
      <dgm:t>
        <a:bodyPr/>
        <a:lstStyle/>
        <a:p>
          <a:r>
            <a:rPr lang="ro-RO" dirty="0" smtClean="0"/>
            <a:t>Alimentația</a:t>
          </a:r>
          <a:endParaRPr lang="ru-RU" dirty="0"/>
        </a:p>
      </dgm:t>
    </dgm:pt>
    <dgm:pt modelId="{94C9D663-2DA3-48A9-BDE8-ACE9210690FA}" type="parTrans" cxnId="{E79A957E-299A-4C78-BDF4-6FBBF91EB9E4}">
      <dgm:prSet/>
      <dgm:spPr/>
      <dgm:t>
        <a:bodyPr/>
        <a:lstStyle/>
        <a:p>
          <a:endParaRPr lang="ru-RU"/>
        </a:p>
      </dgm:t>
    </dgm:pt>
    <dgm:pt modelId="{30D4DD41-9A40-485B-9697-E143B8994851}" type="sibTrans" cxnId="{E79A957E-299A-4C78-BDF4-6FBBF91EB9E4}">
      <dgm:prSet/>
      <dgm:spPr/>
      <dgm:t>
        <a:bodyPr/>
        <a:lstStyle/>
        <a:p>
          <a:endParaRPr lang="ru-RU"/>
        </a:p>
      </dgm:t>
    </dgm:pt>
    <dgm:pt modelId="{2F824A02-C9E9-42F8-8E71-ACDC5EA5A5B5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EEDA3ED9-8A57-4624-812A-15278FE9D7AA}" type="parTrans" cxnId="{B4C2FC7C-93C1-4EC2-9B42-1D89D51C192F}">
      <dgm:prSet/>
      <dgm:spPr/>
      <dgm:t>
        <a:bodyPr/>
        <a:lstStyle/>
        <a:p>
          <a:endParaRPr lang="ru-RU"/>
        </a:p>
      </dgm:t>
    </dgm:pt>
    <dgm:pt modelId="{41F2F743-958C-4F87-BC9F-31EE65342410}" type="sibTrans" cxnId="{B4C2FC7C-93C1-4EC2-9B42-1D89D51C192F}">
      <dgm:prSet/>
      <dgm:spPr/>
      <dgm:t>
        <a:bodyPr/>
        <a:lstStyle/>
        <a:p>
          <a:endParaRPr lang="ru-RU"/>
        </a:p>
      </dgm:t>
    </dgm:pt>
    <dgm:pt modelId="{B6E8D0AF-8343-4106-96B3-27DDDDDDE948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2057,1 </a:t>
          </a:r>
          <a:r>
            <a:rPr lang="ro-RO" dirty="0" smtClean="0"/>
            <a:t>mii lei</a:t>
          </a:r>
          <a:endParaRPr lang="ru-RU" dirty="0"/>
        </a:p>
      </dgm:t>
    </dgm:pt>
    <dgm:pt modelId="{4B2B2989-1687-46C3-940F-FB086679F6C1}" type="parTrans" cxnId="{35D147D0-EADB-4B23-9968-CFDAF48B4D47}">
      <dgm:prSet/>
      <dgm:spPr/>
      <dgm:t>
        <a:bodyPr/>
        <a:lstStyle/>
        <a:p>
          <a:endParaRPr lang="ru-RU"/>
        </a:p>
      </dgm:t>
    </dgm:pt>
    <dgm:pt modelId="{5BA54BFE-7C6F-4B0A-8FD0-40D9904F2005}" type="sibTrans" cxnId="{35D147D0-EADB-4B23-9968-CFDAF48B4D47}">
      <dgm:prSet/>
      <dgm:spPr/>
      <dgm:t>
        <a:bodyPr/>
        <a:lstStyle/>
        <a:p>
          <a:endParaRPr lang="ru-RU"/>
        </a:p>
      </dgm:t>
    </dgm:pt>
    <dgm:pt modelId="{BC83A405-4697-4B19-9F55-6B4EB63A4F01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122,6 </a:t>
          </a:r>
          <a:r>
            <a:rPr lang="ro-RO" dirty="0" smtClean="0"/>
            <a:t>mii lei</a:t>
          </a:r>
          <a:endParaRPr lang="ru-RU" dirty="0"/>
        </a:p>
      </dgm:t>
    </dgm:pt>
    <dgm:pt modelId="{F3AB698A-DB58-464E-8250-75F099AC1FC2}" type="parTrans" cxnId="{DC66E6AC-4821-4A79-9F35-B7D952D8F818}">
      <dgm:prSet/>
      <dgm:spPr/>
      <dgm:t>
        <a:bodyPr/>
        <a:lstStyle/>
        <a:p>
          <a:endParaRPr lang="ru-RU"/>
        </a:p>
      </dgm:t>
    </dgm:pt>
    <dgm:pt modelId="{40BA40DC-B17F-4ADC-80B5-C702EF2C3D77}" type="sibTrans" cxnId="{DC66E6AC-4821-4A79-9F35-B7D952D8F818}">
      <dgm:prSet/>
      <dgm:spPr/>
      <dgm:t>
        <a:bodyPr/>
        <a:lstStyle/>
        <a:p>
          <a:endParaRPr lang="ru-RU"/>
        </a:p>
      </dgm:t>
    </dgm:pt>
    <dgm:pt modelId="{A7E30EA9-C2A5-4E73-99C9-C6D1F60471DD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372,1 </a:t>
          </a:r>
          <a:r>
            <a:rPr lang="ro-RO" dirty="0" smtClean="0"/>
            <a:t>mii lei</a:t>
          </a:r>
          <a:endParaRPr lang="ru-RU" dirty="0"/>
        </a:p>
      </dgm:t>
    </dgm:pt>
    <dgm:pt modelId="{816C5C01-E778-4A23-A6BE-A944F0C3192F}" type="parTrans" cxnId="{817A7C82-27F9-4BE5-9EFE-DBB8F663838B}">
      <dgm:prSet/>
      <dgm:spPr/>
      <dgm:t>
        <a:bodyPr/>
        <a:lstStyle/>
        <a:p>
          <a:endParaRPr lang="ru-RU"/>
        </a:p>
      </dgm:t>
    </dgm:pt>
    <dgm:pt modelId="{5E4AE564-4486-4027-AD1E-E393E631C08A}" type="sibTrans" cxnId="{817A7C82-27F9-4BE5-9EFE-DBB8F663838B}">
      <dgm:prSet/>
      <dgm:spPr/>
      <dgm:t>
        <a:bodyPr/>
        <a:lstStyle/>
        <a:p>
          <a:endParaRPr lang="ru-RU"/>
        </a:p>
      </dgm:t>
    </dgm:pt>
    <dgm:pt modelId="{8160B6CA-8D8D-4520-A171-DE8E5B20E0AE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30,0 </a:t>
          </a:r>
          <a:r>
            <a:rPr lang="ro-RO" dirty="0" smtClean="0"/>
            <a:t>mii lei</a:t>
          </a:r>
          <a:endParaRPr lang="ru-RU" dirty="0"/>
        </a:p>
      </dgm:t>
    </dgm:pt>
    <dgm:pt modelId="{C1B70FEC-725E-4157-9F81-DBF02F667150}" type="parTrans" cxnId="{69BDEE66-49C4-488E-98B0-2728876033B3}">
      <dgm:prSet/>
      <dgm:spPr/>
      <dgm:t>
        <a:bodyPr/>
        <a:lstStyle/>
        <a:p>
          <a:endParaRPr lang="ru-RU"/>
        </a:p>
      </dgm:t>
    </dgm:pt>
    <dgm:pt modelId="{8893AA35-C975-4FC0-8D41-6C716A9EE94B}" type="sibTrans" cxnId="{69BDEE66-49C4-488E-98B0-2728876033B3}">
      <dgm:prSet/>
      <dgm:spPr/>
      <dgm:t>
        <a:bodyPr/>
        <a:lstStyle/>
        <a:p>
          <a:endParaRPr lang="ru-RU"/>
        </a:p>
      </dgm:t>
    </dgm:pt>
    <dgm:pt modelId="{AF0AE674-92F2-4C55-847A-43DBFF519608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1311,5 </a:t>
          </a:r>
          <a:r>
            <a:rPr lang="ro-RO" dirty="0" smtClean="0"/>
            <a:t>mii lei</a:t>
          </a:r>
          <a:endParaRPr lang="ru-RU" dirty="0"/>
        </a:p>
      </dgm:t>
    </dgm:pt>
    <dgm:pt modelId="{31D59AEF-3C1E-4763-A224-E36AF4BB800E}" type="parTrans" cxnId="{C2F06E28-6F00-4608-9E8A-07A6850E471C}">
      <dgm:prSet/>
      <dgm:spPr/>
      <dgm:t>
        <a:bodyPr/>
        <a:lstStyle/>
        <a:p>
          <a:endParaRPr lang="ru-RU"/>
        </a:p>
      </dgm:t>
    </dgm:pt>
    <dgm:pt modelId="{8C930450-DA0B-4EB9-B9F6-7FF4F21240AE}" type="sibTrans" cxnId="{C2F06E28-6F00-4608-9E8A-07A6850E471C}">
      <dgm:prSet/>
      <dgm:spPr/>
      <dgm:t>
        <a:bodyPr/>
        <a:lstStyle/>
        <a:p>
          <a:endParaRPr lang="ru-RU"/>
        </a:p>
      </dgm:t>
    </dgm:pt>
    <dgm:pt modelId="{8DAD16A6-813B-4658-A809-80B9AFE9FBC4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120,0 </a:t>
          </a:r>
          <a:r>
            <a:rPr lang="ro-RO" dirty="0" smtClean="0"/>
            <a:t>mii lei</a:t>
          </a:r>
          <a:endParaRPr lang="ru-RU" dirty="0"/>
        </a:p>
      </dgm:t>
    </dgm:pt>
    <dgm:pt modelId="{B723B444-D77D-4F22-B32A-1A06F53FB9F5}" type="parTrans" cxnId="{93DF9CAC-41B4-40F7-AFF6-5F29D3799060}">
      <dgm:prSet/>
      <dgm:spPr/>
      <dgm:t>
        <a:bodyPr/>
        <a:lstStyle/>
        <a:p>
          <a:endParaRPr lang="ru-RU"/>
        </a:p>
      </dgm:t>
    </dgm:pt>
    <dgm:pt modelId="{2AD559FF-9656-4403-8826-BDFF60FC5587}" type="sibTrans" cxnId="{93DF9CAC-41B4-40F7-AFF6-5F29D3799060}">
      <dgm:prSet/>
      <dgm:spPr/>
      <dgm:t>
        <a:bodyPr/>
        <a:lstStyle/>
        <a:p>
          <a:endParaRPr lang="ru-RU"/>
        </a:p>
      </dgm:t>
    </dgm:pt>
    <dgm:pt modelId="{B30924CB-0E57-4CD7-B0B2-EA46F6BC529D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328,4 </a:t>
          </a:r>
          <a:r>
            <a:rPr lang="ro-RO" dirty="0" smtClean="0"/>
            <a:t>mii lei</a:t>
          </a:r>
          <a:endParaRPr lang="ru-RU" dirty="0"/>
        </a:p>
      </dgm:t>
    </dgm:pt>
    <dgm:pt modelId="{E4DFD0D6-C90B-4095-96B0-4B7B32DB7C7D}" type="parTrans" cxnId="{43304DE0-B453-44D0-A1C6-575768F63C47}">
      <dgm:prSet/>
      <dgm:spPr/>
      <dgm:t>
        <a:bodyPr/>
        <a:lstStyle/>
        <a:p>
          <a:endParaRPr lang="ru-RU"/>
        </a:p>
      </dgm:t>
    </dgm:pt>
    <dgm:pt modelId="{7FCF1968-22B5-42A8-9A47-A947B0FCBCFB}" type="sibTrans" cxnId="{43304DE0-B453-44D0-A1C6-575768F63C47}">
      <dgm:prSet/>
      <dgm:spPr/>
      <dgm:t>
        <a:bodyPr/>
        <a:lstStyle/>
        <a:p>
          <a:endParaRPr lang="ru-RU"/>
        </a:p>
      </dgm:t>
    </dgm:pt>
    <dgm:pt modelId="{4E89EAAF-91BB-47D6-9D8A-770193115804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22,0 </a:t>
          </a:r>
          <a:r>
            <a:rPr lang="ro-RO" dirty="0" smtClean="0"/>
            <a:t>mii lei</a:t>
          </a:r>
          <a:endParaRPr lang="ru-RU" dirty="0"/>
        </a:p>
      </dgm:t>
    </dgm:pt>
    <dgm:pt modelId="{505FA150-B9B8-4E9F-BA34-834E06169B84}" type="parTrans" cxnId="{7761B0D7-147D-42A0-B920-58796E5EE338}">
      <dgm:prSet/>
      <dgm:spPr/>
      <dgm:t>
        <a:bodyPr/>
        <a:lstStyle/>
        <a:p>
          <a:endParaRPr lang="ru-RU"/>
        </a:p>
      </dgm:t>
    </dgm:pt>
    <dgm:pt modelId="{10352A09-ACF0-4361-9C4B-AE799F5F1331}" type="sibTrans" cxnId="{7761B0D7-147D-42A0-B920-58796E5EE338}">
      <dgm:prSet/>
      <dgm:spPr/>
      <dgm:t>
        <a:bodyPr/>
        <a:lstStyle/>
        <a:p>
          <a:endParaRPr lang="ru-RU"/>
        </a:p>
      </dgm:t>
    </dgm:pt>
    <dgm:pt modelId="{05CE593F-24F7-4968-AE47-4654B9E87C1F}" type="pres">
      <dgm:prSet presAssocID="{BF65A23D-F8C0-415A-B0C5-44FCC0E3D13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2A4DA7-D9D3-400C-9830-4ABAECADD6FC}" type="pres">
      <dgm:prSet presAssocID="{26B04D2E-AAA3-47A8-B3BA-2A3E7E33A704}" presName="root1" presStyleCnt="0"/>
      <dgm:spPr/>
    </dgm:pt>
    <dgm:pt modelId="{C8A4DC3B-27B3-4822-9BBD-12DF57363E42}" type="pres">
      <dgm:prSet presAssocID="{26B04D2E-AAA3-47A8-B3BA-2A3E7E33A70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97FACB-ABFC-448D-9B0F-EFDB9D87646C}" type="pres">
      <dgm:prSet presAssocID="{26B04D2E-AAA3-47A8-B3BA-2A3E7E33A704}" presName="level2hierChild" presStyleCnt="0"/>
      <dgm:spPr/>
    </dgm:pt>
    <dgm:pt modelId="{ABCBA9DD-EA20-4F75-A7E5-DE582373DB47}" type="pres">
      <dgm:prSet presAssocID="{CB65FC8B-B913-4372-A70A-2B8B3C481263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58B71947-B3ED-4A61-A24E-03C5E0CDC6F1}" type="pres">
      <dgm:prSet presAssocID="{CB65FC8B-B913-4372-A70A-2B8B3C48126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B1EBDDE6-E111-4A6F-87C1-43490E032CD4}" type="pres">
      <dgm:prSet presAssocID="{F1EFD1A0-6A13-4C80-A151-895163423A81}" presName="root2" presStyleCnt="0"/>
      <dgm:spPr/>
    </dgm:pt>
    <dgm:pt modelId="{6F5269A8-8215-41FE-B9E9-A4A004ED249F}" type="pres">
      <dgm:prSet presAssocID="{F1EFD1A0-6A13-4C80-A151-895163423A8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873E00-12B9-48D2-9827-7F70FA668C96}" type="pres">
      <dgm:prSet presAssocID="{F1EFD1A0-6A13-4C80-A151-895163423A81}" presName="level3hierChild" presStyleCnt="0"/>
      <dgm:spPr/>
    </dgm:pt>
    <dgm:pt modelId="{D9D62C96-EA1C-4636-B97D-93E21516819A}" type="pres">
      <dgm:prSet presAssocID="{789D02AB-BC0D-4D09-95AC-A3C1CB4509C2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F3C3B6F4-B797-43C9-9CA8-689910788D56}" type="pres">
      <dgm:prSet presAssocID="{789D02AB-BC0D-4D09-95AC-A3C1CB4509C2}" presName="connTx" presStyleLbl="parChTrans1D3" presStyleIdx="0" presStyleCnt="2"/>
      <dgm:spPr/>
      <dgm:t>
        <a:bodyPr/>
        <a:lstStyle/>
        <a:p>
          <a:endParaRPr lang="ru-RU"/>
        </a:p>
      </dgm:t>
    </dgm:pt>
    <dgm:pt modelId="{3237601D-EDC5-4891-8EBB-7AA703F94F11}" type="pres">
      <dgm:prSet presAssocID="{8DCDB3FC-DEE5-4990-BB8A-B31C5789D882}" presName="root2" presStyleCnt="0"/>
      <dgm:spPr/>
    </dgm:pt>
    <dgm:pt modelId="{CBA03D69-AE3C-4068-9D35-C59F2ECABD33}" type="pres">
      <dgm:prSet presAssocID="{8DCDB3FC-DEE5-4990-BB8A-B31C5789D882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615BB4-AEB1-4CF3-A831-77FFE8A49968}" type="pres">
      <dgm:prSet presAssocID="{8DCDB3FC-DEE5-4990-BB8A-B31C5789D882}" presName="level3hierChild" presStyleCnt="0"/>
      <dgm:spPr/>
    </dgm:pt>
    <dgm:pt modelId="{5942D69C-3F19-4EFB-A768-CEA2516EEB86}" type="pres">
      <dgm:prSet presAssocID="{22867BBC-F30C-41DD-8370-2D65AA7581C3}" presName="conn2-1" presStyleLbl="parChTrans1D4" presStyleIdx="0" presStyleCnt="16"/>
      <dgm:spPr/>
      <dgm:t>
        <a:bodyPr/>
        <a:lstStyle/>
        <a:p>
          <a:endParaRPr lang="ru-RU"/>
        </a:p>
      </dgm:t>
    </dgm:pt>
    <dgm:pt modelId="{47CBC1AD-DA28-477B-AFF4-41B0076D4F12}" type="pres">
      <dgm:prSet presAssocID="{22867BBC-F30C-41DD-8370-2D65AA7581C3}" presName="connTx" presStyleLbl="parChTrans1D4" presStyleIdx="0" presStyleCnt="16"/>
      <dgm:spPr/>
      <dgm:t>
        <a:bodyPr/>
        <a:lstStyle/>
        <a:p>
          <a:endParaRPr lang="ru-RU"/>
        </a:p>
      </dgm:t>
    </dgm:pt>
    <dgm:pt modelId="{40667771-A50E-4AE9-B6F1-C379251FD64C}" type="pres">
      <dgm:prSet presAssocID="{2B3A9856-720A-4ED7-8CC9-0C4521D244CA}" presName="root2" presStyleCnt="0"/>
      <dgm:spPr/>
    </dgm:pt>
    <dgm:pt modelId="{9AC2673D-1B5B-409F-8808-509FBB001854}" type="pres">
      <dgm:prSet presAssocID="{2B3A9856-720A-4ED7-8CC9-0C4521D244CA}" presName="LevelTwoTextNode" presStyleLbl="node4" presStyleIdx="0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F3D354-1837-4768-87FA-A21E5F465B48}" type="pres">
      <dgm:prSet presAssocID="{2B3A9856-720A-4ED7-8CC9-0C4521D244CA}" presName="level3hierChild" presStyleCnt="0"/>
      <dgm:spPr/>
    </dgm:pt>
    <dgm:pt modelId="{32F8EFA9-7023-4E9B-9304-9345C00F5FD6}" type="pres">
      <dgm:prSet presAssocID="{4B2B2989-1687-46C3-940F-FB086679F6C1}" presName="conn2-1" presStyleLbl="parChTrans1D4" presStyleIdx="1" presStyleCnt="16"/>
      <dgm:spPr/>
      <dgm:t>
        <a:bodyPr/>
        <a:lstStyle/>
        <a:p>
          <a:endParaRPr lang="ru-RU"/>
        </a:p>
      </dgm:t>
    </dgm:pt>
    <dgm:pt modelId="{2CE8E7DC-810D-4A8F-983F-51419965A8C5}" type="pres">
      <dgm:prSet presAssocID="{4B2B2989-1687-46C3-940F-FB086679F6C1}" presName="connTx" presStyleLbl="parChTrans1D4" presStyleIdx="1" presStyleCnt="16"/>
      <dgm:spPr/>
      <dgm:t>
        <a:bodyPr/>
        <a:lstStyle/>
        <a:p>
          <a:endParaRPr lang="ru-RU"/>
        </a:p>
      </dgm:t>
    </dgm:pt>
    <dgm:pt modelId="{EE5D0D68-A1F9-4C16-8836-B2721FDF9C43}" type="pres">
      <dgm:prSet presAssocID="{B6E8D0AF-8343-4106-96B3-27DDDDDDE948}" presName="root2" presStyleCnt="0"/>
      <dgm:spPr/>
    </dgm:pt>
    <dgm:pt modelId="{7762C6F0-1EA3-417C-8117-24C749785231}" type="pres">
      <dgm:prSet presAssocID="{B6E8D0AF-8343-4106-96B3-27DDDDDDE948}" presName="LevelTwoTextNode" presStyleLbl="node4" presStyleIdx="1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356318-C37A-45E0-99C0-E7B7A4A3890A}" type="pres">
      <dgm:prSet presAssocID="{B6E8D0AF-8343-4106-96B3-27DDDDDDE948}" presName="level3hierChild" presStyleCnt="0"/>
      <dgm:spPr/>
    </dgm:pt>
    <dgm:pt modelId="{8C24DBA6-D360-4B4F-AC9D-8FC7B1481442}" type="pres">
      <dgm:prSet presAssocID="{55527FEB-6599-43B4-B5F8-BEDF89EC33D7}" presName="conn2-1" presStyleLbl="parChTrans1D4" presStyleIdx="2" presStyleCnt="16"/>
      <dgm:spPr/>
      <dgm:t>
        <a:bodyPr/>
        <a:lstStyle/>
        <a:p>
          <a:endParaRPr lang="ru-RU"/>
        </a:p>
      </dgm:t>
    </dgm:pt>
    <dgm:pt modelId="{E106D8E5-739A-49BA-9143-B38F78D664A8}" type="pres">
      <dgm:prSet presAssocID="{55527FEB-6599-43B4-B5F8-BEDF89EC33D7}" presName="connTx" presStyleLbl="parChTrans1D4" presStyleIdx="2" presStyleCnt="16"/>
      <dgm:spPr/>
      <dgm:t>
        <a:bodyPr/>
        <a:lstStyle/>
        <a:p>
          <a:endParaRPr lang="ru-RU"/>
        </a:p>
      </dgm:t>
    </dgm:pt>
    <dgm:pt modelId="{A285E701-29A3-4ED3-A546-883B924AC6F0}" type="pres">
      <dgm:prSet presAssocID="{3C1B00DC-3286-40F3-BFD1-A9165578D2AD}" presName="root2" presStyleCnt="0"/>
      <dgm:spPr/>
    </dgm:pt>
    <dgm:pt modelId="{60C63369-E6D8-4EEE-BA1B-E8A862D99FCF}" type="pres">
      <dgm:prSet presAssocID="{3C1B00DC-3286-40F3-BFD1-A9165578D2AD}" presName="LevelTwoTextNode" presStyleLbl="node4" presStyleIdx="2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3A3408-3D33-4D06-AD8B-D5FDDEC1F6C1}" type="pres">
      <dgm:prSet presAssocID="{3C1B00DC-3286-40F3-BFD1-A9165578D2AD}" presName="level3hierChild" presStyleCnt="0"/>
      <dgm:spPr/>
    </dgm:pt>
    <dgm:pt modelId="{632F4C80-51DD-41A5-97FA-2EA4234781A3}" type="pres">
      <dgm:prSet presAssocID="{F3AB698A-DB58-464E-8250-75F099AC1FC2}" presName="conn2-1" presStyleLbl="parChTrans1D4" presStyleIdx="3" presStyleCnt="16"/>
      <dgm:spPr/>
      <dgm:t>
        <a:bodyPr/>
        <a:lstStyle/>
        <a:p>
          <a:endParaRPr lang="ru-RU"/>
        </a:p>
      </dgm:t>
    </dgm:pt>
    <dgm:pt modelId="{F012DE4F-76C7-4707-BFC6-5DEA77EB8FE3}" type="pres">
      <dgm:prSet presAssocID="{F3AB698A-DB58-464E-8250-75F099AC1FC2}" presName="connTx" presStyleLbl="parChTrans1D4" presStyleIdx="3" presStyleCnt="16"/>
      <dgm:spPr/>
      <dgm:t>
        <a:bodyPr/>
        <a:lstStyle/>
        <a:p>
          <a:endParaRPr lang="ru-RU"/>
        </a:p>
      </dgm:t>
    </dgm:pt>
    <dgm:pt modelId="{2463749B-69F1-4B27-BB38-0ECEA451DD77}" type="pres">
      <dgm:prSet presAssocID="{BC83A405-4697-4B19-9F55-6B4EB63A4F01}" presName="root2" presStyleCnt="0"/>
      <dgm:spPr/>
    </dgm:pt>
    <dgm:pt modelId="{74BB76E3-7F67-4C0E-BD4A-A5F60BBCC0C4}" type="pres">
      <dgm:prSet presAssocID="{BC83A405-4697-4B19-9F55-6B4EB63A4F01}" presName="LevelTwoTextNode" presStyleLbl="node4" presStyleIdx="3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D2535B-5CD8-4ABC-9A41-F42CF8D6F312}" type="pres">
      <dgm:prSet presAssocID="{BC83A405-4697-4B19-9F55-6B4EB63A4F01}" presName="level3hierChild" presStyleCnt="0"/>
      <dgm:spPr/>
    </dgm:pt>
    <dgm:pt modelId="{DF796B55-83C2-46D6-B495-FD220C10CDCB}" type="pres">
      <dgm:prSet presAssocID="{40535F92-3487-42A9-9EDF-F3C146772754}" presName="conn2-1" presStyleLbl="parChTrans1D4" presStyleIdx="4" presStyleCnt="16"/>
      <dgm:spPr/>
      <dgm:t>
        <a:bodyPr/>
        <a:lstStyle/>
        <a:p>
          <a:endParaRPr lang="ru-RU"/>
        </a:p>
      </dgm:t>
    </dgm:pt>
    <dgm:pt modelId="{FCE10FE3-6F2E-4E1D-9F3A-3EAE662C8A96}" type="pres">
      <dgm:prSet presAssocID="{40535F92-3487-42A9-9EDF-F3C146772754}" presName="connTx" presStyleLbl="parChTrans1D4" presStyleIdx="4" presStyleCnt="16"/>
      <dgm:spPr/>
      <dgm:t>
        <a:bodyPr/>
        <a:lstStyle/>
        <a:p>
          <a:endParaRPr lang="ru-RU"/>
        </a:p>
      </dgm:t>
    </dgm:pt>
    <dgm:pt modelId="{BC1B1C41-54CC-4659-8BB9-62C8DD311ACB}" type="pres">
      <dgm:prSet presAssocID="{4F7902AF-477E-4C50-A175-463C6125D508}" presName="root2" presStyleCnt="0"/>
      <dgm:spPr/>
    </dgm:pt>
    <dgm:pt modelId="{BE58DFDC-2403-4D2A-8E54-C994039338DC}" type="pres">
      <dgm:prSet presAssocID="{4F7902AF-477E-4C50-A175-463C6125D508}" presName="LevelTwoTextNode" presStyleLbl="node4" presStyleIdx="4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4F1712-6B4F-4600-9807-CBFB5E0A6430}" type="pres">
      <dgm:prSet presAssocID="{4F7902AF-477E-4C50-A175-463C6125D508}" presName="level3hierChild" presStyleCnt="0"/>
      <dgm:spPr/>
    </dgm:pt>
    <dgm:pt modelId="{4CFBD0EE-26B6-4971-B754-39504CC0A90B}" type="pres">
      <dgm:prSet presAssocID="{816C5C01-E778-4A23-A6BE-A944F0C3192F}" presName="conn2-1" presStyleLbl="parChTrans1D4" presStyleIdx="5" presStyleCnt="16"/>
      <dgm:spPr/>
      <dgm:t>
        <a:bodyPr/>
        <a:lstStyle/>
        <a:p>
          <a:endParaRPr lang="ru-RU"/>
        </a:p>
      </dgm:t>
    </dgm:pt>
    <dgm:pt modelId="{5C1106C5-6E08-4BAA-A198-D517299AE357}" type="pres">
      <dgm:prSet presAssocID="{816C5C01-E778-4A23-A6BE-A944F0C3192F}" presName="connTx" presStyleLbl="parChTrans1D4" presStyleIdx="5" presStyleCnt="16"/>
      <dgm:spPr/>
      <dgm:t>
        <a:bodyPr/>
        <a:lstStyle/>
        <a:p>
          <a:endParaRPr lang="ru-RU"/>
        </a:p>
      </dgm:t>
    </dgm:pt>
    <dgm:pt modelId="{86CD78E2-6279-40AB-8FE9-33F42D9776C3}" type="pres">
      <dgm:prSet presAssocID="{A7E30EA9-C2A5-4E73-99C9-C6D1F60471DD}" presName="root2" presStyleCnt="0"/>
      <dgm:spPr/>
    </dgm:pt>
    <dgm:pt modelId="{0D29CCEF-FA51-4D14-983A-3934440CC2A6}" type="pres">
      <dgm:prSet presAssocID="{A7E30EA9-C2A5-4E73-99C9-C6D1F60471DD}" presName="LevelTwoTextNode" presStyleLbl="node4" presStyleIdx="5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F71B13-03D3-49FE-BEBC-7702C200BFF0}" type="pres">
      <dgm:prSet presAssocID="{A7E30EA9-C2A5-4E73-99C9-C6D1F60471DD}" presName="level3hierChild" presStyleCnt="0"/>
      <dgm:spPr/>
    </dgm:pt>
    <dgm:pt modelId="{4373626D-98BB-4822-85D8-95501B884BCB}" type="pres">
      <dgm:prSet presAssocID="{43D309F9-309E-4FD0-9F13-32B0B3228124}" presName="conn2-1" presStyleLbl="parChTrans1D4" presStyleIdx="6" presStyleCnt="16"/>
      <dgm:spPr/>
      <dgm:t>
        <a:bodyPr/>
        <a:lstStyle/>
        <a:p>
          <a:endParaRPr lang="ru-RU"/>
        </a:p>
      </dgm:t>
    </dgm:pt>
    <dgm:pt modelId="{7FCC7EF1-F4EA-4F33-923D-666716477409}" type="pres">
      <dgm:prSet presAssocID="{43D309F9-309E-4FD0-9F13-32B0B3228124}" presName="connTx" presStyleLbl="parChTrans1D4" presStyleIdx="6" presStyleCnt="16"/>
      <dgm:spPr/>
      <dgm:t>
        <a:bodyPr/>
        <a:lstStyle/>
        <a:p>
          <a:endParaRPr lang="ru-RU"/>
        </a:p>
      </dgm:t>
    </dgm:pt>
    <dgm:pt modelId="{00C2863E-61B7-43E3-AB0C-0EA65C12627E}" type="pres">
      <dgm:prSet presAssocID="{1915C7E5-8581-4AFC-B5D0-86208D50DB86}" presName="root2" presStyleCnt="0"/>
      <dgm:spPr/>
    </dgm:pt>
    <dgm:pt modelId="{AC2BDB48-149D-41D6-9597-68429855EDC1}" type="pres">
      <dgm:prSet presAssocID="{1915C7E5-8581-4AFC-B5D0-86208D50DB86}" presName="LevelTwoTextNode" presStyleLbl="node4" presStyleIdx="6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72780C-76E3-4590-9233-8EE23DE04195}" type="pres">
      <dgm:prSet presAssocID="{1915C7E5-8581-4AFC-B5D0-86208D50DB86}" presName="level3hierChild" presStyleCnt="0"/>
      <dgm:spPr/>
    </dgm:pt>
    <dgm:pt modelId="{7B3A1DF3-58B2-40C5-AFB5-B1D81146D38F}" type="pres">
      <dgm:prSet presAssocID="{C1B70FEC-725E-4157-9F81-DBF02F667150}" presName="conn2-1" presStyleLbl="parChTrans1D4" presStyleIdx="7" presStyleCnt="16"/>
      <dgm:spPr/>
      <dgm:t>
        <a:bodyPr/>
        <a:lstStyle/>
        <a:p>
          <a:endParaRPr lang="ru-RU"/>
        </a:p>
      </dgm:t>
    </dgm:pt>
    <dgm:pt modelId="{21925E04-E59B-4D7E-84D4-A30EE12FD59A}" type="pres">
      <dgm:prSet presAssocID="{C1B70FEC-725E-4157-9F81-DBF02F667150}" presName="connTx" presStyleLbl="parChTrans1D4" presStyleIdx="7" presStyleCnt="16"/>
      <dgm:spPr/>
      <dgm:t>
        <a:bodyPr/>
        <a:lstStyle/>
        <a:p>
          <a:endParaRPr lang="ru-RU"/>
        </a:p>
      </dgm:t>
    </dgm:pt>
    <dgm:pt modelId="{8354B023-D013-4099-9E06-FFC6975C62FA}" type="pres">
      <dgm:prSet presAssocID="{8160B6CA-8D8D-4520-A171-DE8E5B20E0AE}" presName="root2" presStyleCnt="0"/>
      <dgm:spPr/>
    </dgm:pt>
    <dgm:pt modelId="{51AE01E8-8332-4ADC-8939-BE0CC25BA5D4}" type="pres">
      <dgm:prSet presAssocID="{8160B6CA-8D8D-4520-A171-DE8E5B20E0AE}" presName="LevelTwoTextNode" presStyleLbl="node4" presStyleIdx="7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969317-18CC-4FA8-BFA1-DCBEB8DA1A39}" type="pres">
      <dgm:prSet presAssocID="{8160B6CA-8D8D-4520-A171-DE8E5B20E0AE}" presName="level3hierChild" presStyleCnt="0"/>
      <dgm:spPr/>
    </dgm:pt>
    <dgm:pt modelId="{73401A20-CDDA-494F-873D-49AACC946B32}" type="pres">
      <dgm:prSet presAssocID="{EEE9AC24-896C-4D6D-B97C-65B39E32FB4B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BBC3250C-D205-40D3-B646-695384BB30A9}" type="pres">
      <dgm:prSet presAssocID="{EEE9AC24-896C-4D6D-B97C-65B39E32FB4B}" presName="connTx" presStyleLbl="parChTrans1D2" presStyleIdx="1" presStyleCnt="2"/>
      <dgm:spPr/>
      <dgm:t>
        <a:bodyPr/>
        <a:lstStyle/>
        <a:p>
          <a:endParaRPr lang="ru-RU"/>
        </a:p>
      </dgm:t>
    </dgm:pt>
    <dgm:pt modelId="{FE3B16DC-702E-4B8B-A9D3-C670B55D9B81}" type="pres">
      <dgm:prSet presAssocID="{D2428A90-69E6-47F8-9B70-27EFA496ECB1}" presName="root2" presStyleCnt="0"/>
      <dgm:spPr/>
    </dgm:pt>
    <dgm:pt modelId="{F9F3844A-C095-4425-BE3C-2037793BDB3F}" type="pres">
      <dgm:prSet presAssocID="{D2428A90-69E6-47F8-9B70-27EFA496ECB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B4F689-E2F6-4D51-9043-A6040B7CE972}" type="pres">
      <dgm:prSet presAssocID="{D2428A90-69E6-47F8-9B70-27EFA496ECB1}" presName="level3hierChild" presStyleCnt="0"/>
      <dgm:spPr/>
    </dgm:pt>
    <dgm:pt modelId="{FAA274A1-A79B-4449-865C-553C32F9BB76}" type="pres">
      <dgm:prSet presAssocID="{257EC4BF-7ABF-41E2-8DAB-A553FF1B6CFD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F8864E81-F15A-488C-8A57-71ECDB5940CF}" type="pres">
      <dgm:prSet presAssocID="{257EC4BF-7ABF-41E2-8DAB-A553FF1B6CFD}" presName="connTx" presStyleLbl="parChTrans1D3" presStyleIdx="1" presStyleCnt="2"/>
      <dgm:spPr/>
      <dgm:t>
        <a:bodyPr/>
        <a:lstStyle/>
        <a:p>
          <a:endParaRPr lang="ru-RU"/>
        </a:p>
      </dgm:t>
    </dgm:pt>
    <dgm:pt modelId="{BE2F072F-E34D-4B69-BBBA-D9B15E58C5EF}" type="pres">
      <dgm:prSet presAssocID="{82EA9552-328C-4CEA-9BF6-E1F684BBDDEE}" presName="root2" presStyleCnt="0"/>
      <dgm:spPr/>
    </dgm:pt>
    <dgm:pt modelId="{217336A3-2FAE-4730-896D-EC3EE778E9DB}" type="pres">
      <dgm:prSet presAssocID="{82EA9552-328C-4CEA-9BF6-E1F684BBDDEE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0D79CB-6AEA-4C8B-B4C4-3D3F055483EB}" type="pres">
      <dgm:prSet presAssocID="{82EA9552-328C-4CEA-9BF6-E1F684BBDDEE}" presName="level3hierChild" presStyleCnt="0"/>
      <dgm:spPr/>
    </dgm:pt>
    <dgm:pt modelId="{615BE9CF-3EA7-4DBF-BBAE-E75F5FB856F6}" type="pres">
      <dgm:prSet presAssocID="{B3D1BF09-E68D-4331-873C-C3C7645116E0}" presName="conn2-1" presStyleLbl="parChTrans1D4" presStyleIdx="8" presStyleCnt="16"/>
      <dgm:spPr/>
      <dgm:t>
        <a:bodyPr/>
        <a:lstStyle/>
        <a:p>
          <a:endParaRPr lang="ru-RU"/>
        </a:p>
      </dgm:t>
    </dgm:pt>
    <dgm:pt modelId="{6A2F00FE-CCEA-49F4-A244-DDBC3F57FD0C}" type="pres">
      <dgm:prSet presAssocID="{B3D1BF09-E68D-4331-873C-C3C7645116E0}" presName="connTx" presStyleLbl="parChTrans1D4" presStyleIdx="8" presStyleCnt="16"/>
      <dgm:spPr/>
      <dgm:t>
        <a:bodyPr/>
        <a:lstStyle/>
        <a:p>
          <a:endParaRPr lang="ru-RU"/>
        </a:p>
      </dgm:t>
    </dgm:pt>
    <dgm:pt modelId="{84DD3EEF-40D9-417E-ACD4-6BFAB147EBA1}" type="pres">
      <dgm:prSet presAssocID="{88AF0617-1E2F-4E51-AC25-B016B37A2C7D}" presName="root2" presStyleCnt="0"/>
      <dgm:spPr/>
    </dgm:pt>
    <dgm:pt modelId="{D13EDD40-C40A-463D-98B4-97ED9C8C90C3}" type="pres">
      <dgm:prSet presAssocID="{88AF0617-1E2F-4E51-AC25-B016B37A2C7D}" presName="LevelTwoTextNode" presStyleLbl="node4" presStyleIdx="8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F5EEDD-464B-452D-8146-2F838CC519C9}" type="pres">
      <dgm:prSet presAssocID="{88AF0617-1E2F-4E51-AC25-B016B37A2C7D}" presName="level3hierChild" presStyleCnt="0"/>
      <dgm:spPr/>
    </dgm:pt>
    <dgm:pt modelId="{5A3F458A-0554-4A10-95C0-EBEAE3309F94}" type="pres">
      <dgm:prSet presAssocID="{31D59AEF-3C1E-4763-A224-E36AF4BB800E}" presName="conn2-1" presStyleLbl="parChTrans1D4" presStyleIdx="9" presStyleCnt="16"/>
      <dgm:spPr/>
      <dgm:t>
        <a:bodyPr/>
        <a:lstStyle/>
        <a:p>
          <a:endParaRPr lang="ru-RU"/>
        </a:p>
      </dgm:t>
    </dgm:pt>
    <dgm:pt modelId="{649AD931-589D-40A0-AC29-B98656BB1AB5}" type="pres">
      <dgm:prSet presAssocID="{31D59AEF-3C1E-4763-A224-E36AF4BB800E}" presName="connTx" presStyleLbl="parChTrans1D4" presStyleIdx="9" presStyleCnt="16"/>
      <dgm:spPr/>
      <dgm:t>
        <a:bodyPr/>
        <a:lstStyle/>
        <a:p>
          <a:endParaRPr lang="ru-RU"/>
        </a:p>
      </dgm:t>
    </dgm:pt>
    <dgm:pt modelId="{7455E789-4F38-40F8-AD2D-1BC3BA14AA70}" type="pres">
      <dgm:prSet presAssocID="{AF0AE674-92F2-4C55-847A-43DBFF519608}" presName="root2" presStyleCnt="0"/>
      <dgm:spPr/>
    </dgm:pt>
    <dgm:pt modelId="{B68E1EE1-8621-4BF4-B5EF-2313729B6858}" type="pres">
      <dgm:prSet presAssocID="{AF0AE674-92F2-4C55-847A-43DBFF519608}" presName="LevelTwoTextNode" presStyleLbl="node4" presStyleIdx="9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ECD126-8F0D-4C80-89E5-0E67ADC25B85}" type="pres">
      <dgm:prSet presAssocID="{AF0AE674-92F2-4C55-847A-43DBFF519608}" presName="level3hierChild" presStyleCnt="0"/>
      <dgm:spPr/>
    </dgm:pt>
    <dgm:pt modelId="{855CB2F0-150A-4D68-A685-3ECB52E4CAA9}" type="pres">
      <dgm:prSet presAssocID="{B81089F5-551E-4DFE-B027-F15DCA095E70}" presName="conn2-1" presStyleLbl="parChTrans1D4" presStyleIdx="10" presStyleCnt="16"/>
      <dgm:spPr/>
      <dgm:t>
        <a:bodyPr/>
        <a:lstStyle/>
        <a:p>
          <a:endParaRPr lang="ru-RU"/>
        </a:p>
      </dgm:t>
    </dgm:pt>
    <dgm:pt modelId="{55B8BA23-EE28-4509-B830-80FEF65AD412}" type="pres">
      <dgm:prSet presAssocID="{B81089F5-551E-4DFE-B027-F15DCA095E70}" presName="connTx" presStyleLbl="parChTrans1D4" presStyleIdx="10" presStyleCnt="16"/>
      <dgm:spPr/>
      <dgm:t>
        <a:bodyPr/>
        <a:lstStyle/>
        <a:p>
          <a:endParaRPr lang="ru-RU"/>
        </a:p>
      </dgm:t>
    </dgm:pt>
    <dgm:pt modelId="{84E5EF12-B424-43FB-82FF-9C0644D563E1}" type="pres">
      <dgm:prSet presAssocID="{967056E7-64D4-42AE-A0A6-2CFD519BD982}" presName="root2" presStyleCnt="0"/>
      <dgm:spPr/>
    </dgm:pt>
    <dgm:pt modelId="{40F37B19-F580-4E07-A5DA-D5178F73E09A}" type="pres">
      <dgm:prSet presAssocID="{967056E7-64D4-42AE-A0A6-2CFD519BD982}" presName="LevelTwoTextNode" presStyleLbl="node4" presStyleIdx="10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B9C3FD-EBE7-45DB-9817-BDF41A3B00DA}" type="pres">
      <dgm:prSet presAssocID="{967056E7-64D4-42AE-A0A6-2CFD519BD982}" presName="level3hierChild" presStyleCnt="0"/>
      <dgm:spPr/>
    </dgm:pt>
    <dgm:pt modelId="{0A1BD27A-9C3B-4E43-8EDA-0548D2BBA840}" type="pres">
      <dgm:prSet presAssocID="{B723B444-D77D-4F22-B32A-1A06F53FB9F5}" presName="conn2-1" presStyleLbl="parChTrans1D4" presStyleIdx="11" presStyleCnt="16"/>
      <dgm:spPr/>
      <dgm:t>
        <a:bodyPr/>
        <a:lstStyle/>
        <a:p>
          <a:endParaRPr lang="ru-RU"/>
        </a:p>
      </dgm:t>
    </dgm:pt>
    <dgm:pt modelId="{437C149F-26B2-495F-AEAE-8625DA339EC8}" type="pres">
      <dgm:prSet presAssocID="{B723B444-D77D-4F22-B32A-1A06F53FB9F5}" presName="connTx" presStyleLbl="parChTrans1D4" presStyleIdx="11" presStyleCnt="16"/>
      <dgm:spPr/>
      <dgm:t>
        <a:bodyPr/>
        <a:lstStyle/>
        <a:p>
          <a:endParaRPr lang="ru-RU"/>
        </a:p>
      </dgm:t>
    </dgm:pt>
    <dgm:pt modelId="{9BD5AAC8-162B-47E8-84FF-4C199A5BC6AE}" type="pres">
      <dgm:prSet presAssocID="{8DAD16A6-813B-4658-A809-80B9AFE9FBC4}" presName="root2" presStyleCnt="0"/>
      <dgm:spPr/>
    </dgm:pt>
    <dgm:pt modelId="{1718D104-E277-478C-A820-DB4B27A24542}" type="pres">
      <dgm:prSet presAssocID="{8DAD16A6-813B-4658-A809-80B9AFE9FBC4}" presName="LevelTwoTextNode" presStyleLbl="node4" presStyleIdx="11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BC8BDC-7C74-4A72-A4EE-E3C4BC6475B8}" type="pres">
      <dgm:prSet presAssocID="{8DAD16A6-813B-4658-A809-80B9AFE9FBC4}" presName="level3hierChild" presStyleCnt="0"/>
      <dgm:spPr/>
    </dgm:pt>
    <dgm:pt modelId="{A6D9F35D-CC07-48DC-BBC8-FD8387572438}" type="pres">
      <dgm:prSet presAssocID="{94C9D663-2DA3-48A9-BDE8-ACE9210690FA}" presName="conn2-1" presStyleLbl="parChTrans1D4" presStyleIdx="12" presStyleCnt="16"/>
      <dgm:spPr/>
      <dgm:t>
        <a:bodyPr/>
        <a:lstStyle/>
        <a:p>
          <a:endParaRPr lang="ru-RU"/>
        </a:p>
      </dgm:t>
    </dgm:pt>
    <dgm:pt modelId="{89131860-EB45-4450-ADF4-0131CE646FA5}" type="pres">
      <dgm:prSet presAssocID="{94C9D663-2DA3-48A9-BDE8-ACE9210690FA}" presName="connTx" presStyleLbl="parChTrans1D4" presStyleIdx="12" presStyleCnt="16"/>
      <dgm:spPr/>
      <dgm:t>
        <a:bodyPr/>
        <a:lstStyle/>
        <a:p>
          <a:endParaRPr lang="ru-RU"/>
        </a:p>
      </dgm:t>
    </dgm:pt>
    <dgm:pt modelId="{943B54A1-FB73-4164-98C6-E7BF9FDC3A37}" type="pres">
      <dgm:prSet presAssocID="{7E664527-14D5-44D9-8DE2-A80F2F833DEB}" presName="root2" presStyleCnt="0"/>
      <dgm:spPr/>
    </dgm:pt>
    <dgm:pt modelId="{D051E581-03C9-483C-AAFA-CEAC6E0CF678}" type="pres">
      <dgm:prSet presAssocID="{7E664527-14D5-44D9-8DE2-A80F2F833DEB}" presName="LevelTwoTextNode" presStyleLbl="node4" presStyleIdx="12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E7DF9B-4CF3-48D5-B162-9DF08A296137}" type="pres">
      <dgm:prSet presAssocID="{7E664527-14D5-44D9-8DE2-A80F2F833DEB}" presName="level3hierChild" presStyleCnt="0"/>
      <dgm:spPr/>
    </dgm:pt>
    <dgm:pt modelId="{A758F817-E4E2-4D65-BC45-06E697D2D6C1}" type="pres">
      <dgm:prSet presAssocID="{E4DFD0D6-C90B-4095-96B0-4B7B32DB7C7D}" presName="conn2-1" presStyleLbl="parChTrans1D4" presStyleIdx="13" presStyleCnt="16"/>
      <dgm:spPr/>
      <dgm:t>
        <a:bodyPr/>
        <a:lstStyle/>
        <a:p>
          <a:endParaRPr lang="ru-RU"/>
        </a:p>
      </dgm:t>
    </dgm:pt>
    <dgm:pt modelId="{EE66A58D-5342-4A4F-BA29-3B415BD6FD81}" type="pres">
      <dgm:prSet presAssocID="{E4DFD0D6-C90B-4095-96B0-4B7B32DB7C7D}" presName="connTx" presStyleLbl="parChTrans1D4" presStyleIdx="13" presStyleCnt="16"/>
      <dgm:spPr/>
      <dgm:t>
        <a:bodyPr/>
        <a:lstStyle/>
        <a:p>
          <a:endParaRPr lang="ru-RU"/>
        </a:p>
      </dgm:t>
    </dgm:pt>
    <dgm:pt modelId="{DCFCEEC7-0791-4D95-9451-2A57FAD57757}" type="pres">
      <dgm:prSet presAssocID="{B30924CB-0E57-4CD7-B0B2-EA46F6BC529D}" presName="root2" presStyleCnt="0"/>
      <dgm:spPr/>
    </dgm:pt>
    <dgm:pt modelId="{C734D4BD-AD14-4DBD-858F-164C9A97E75E}" type="pres">
      <dgm:prSet presAssocID="{B30924CB-0E57-4CD7-B0B2-EA46F6BC529D}" presName="LevelTwoTextNode" presStyleLbl="node4" presStyleIdx="13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9177E7-E032-4646-982F-3963BEF45D8B}" type="pres">
      <dgm:prSet presAssocID="{B30924CB-0E57-4CD7-B0B2-EA46F6BC529D}" presName="level3hierChild" presStyleCnt="0"/>
      <dgm:spPr/>
    </dgm:pt>
    <dgm:pt modelId="{6F6DFFE2-D3CD-4C07-85E4-3E5FEF39A29F}" type="pres">
      <dgm:prSet presAssocID="{EEDA3ED9-8A57-4624-812A-15278FE9D7AA}" presName="conn2-1" presStyleLbl="parChTrans1D4" presStyleIdx="14" presStyleCnt="16"/>
      <dgm:spPr/>
      <dgm:t>
        <a:bodyPr/>
        <a:lstStyle/>
        <a:p>
          <a:endParaRPr lang="ru-RU"/>
        </a:p>
      </dgm:t>
    </dgm:pt>
    <dgm:pt modelId="{FB2F1782-A8F2-4CC5-9A9A-4E07A2166DA2}" type="pres">
      <dgm:prSet presAssocID="{EEDA3ED9-8A57-4624-812A-15278FE9D7AA}" presName="connTx" presStyleLbl="parChTrans1D4" presStyleIdx="14" presStyleCnt="16"/>
      <dgm:spPr/>
      <dgm:t>
        <a:bodyPr/>
        <a:lstStyle/>
        <a:p>
          <a:endParaRPr lang="ru-RU"/>
        </a:p>
      </dgm:t>
    </dgm:pt>
    <dgm:pt modelId="{EEE871E5-2420-447D-B34D-FCD3C9077A6D}" type="pres">
      <dgm:prSet presAssocID="{2F824A02-C9E9-42F8-8E71-ACDC5EA5A5B5}" presName="root2" presStyleCnt="0"/>
      <dgm:spPr/>
    </dgm:pt>
    <dgm:pt modelId="{61CF2C65-8A5F-4DC9-AA30-D8F19E68CB1E}" type="pres">
      <dgm:prSet presAssocID="{2F824A02-C9E9-42F8-8E71-ACDC5EA5A5B5}" presName="LevelTwoTextNode" presStyleLbl="node4" presStyleIdx="14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ACC30B-8CBA-4C36-B672-82E141D19707}" type="pres">
      <dgm:prSet presAssocID="{2F824A02-C9E9-42F8-8E71-ACDC5EA5A5B5}" presName="level3hierChild" presStyleCnt="0"/>
      <dgm:spPr/>
    </dgm:pt>
    <dgm:pt modelId="{AE495DF1-920A-49A3-A352-49110567797A}" type="pres">
      <dgm:prSet presAssocID="{505FA150-B9B8-4E9F-BA34-834E06169B84}" presName="conn2-1" presStyleLbl="parChTrans1D4" presStyleIdx="15" presStyleCnt="16"/>
      <dgm:spPr/>
      <dgm:t>
        <a:bodyPr/>
        <a:lstStyle/>
        <a:p>
          <a:endParaRPr lang="ru-RU"/>
        </a:p>
      </dgm:t>
    </dgm:pt>
    <dgm:pt modelId="{0045018A-C4FB-4443-95A2-2285600B9491}" type="pres">
      <dgm:prSet presAssocID="{505FA150-B9B8-4E9F-BA34-834E06169B84}" presName="connTx" presStyleLbl="parChTrans1D4" presStyleIdx="15" presStyleCnt="16"/>
      <dgm:spPr/>
      <dgm:t>
        <a:bodyPr/>
        <a:lstStyle/>
        <a:p>
          <a:endParaRPr lang="ru-RU"/>
        </a:p>
      </dgm:t>
    </dgm:pt>
    <dgm:pt modelId="{E367BAE9-AC64-4DCC-B70C-9BC790DED3E2}" type="pres">
      <dgm:prSet presAssocID="{4E89EAAF-91BB-47D6-9D8A-770193115804}" presName="root2" presStyleCnt="0"/>
      <dgm:spPr/>
    </dgm:pt>
    <dgm:pt modelId="{7CD373A8-13C9-4FF1-8D0E-96C426EA7588}" type="pres">
      <dgm:prSet presAssocID="{4E89EAAF-91BB-47D6-9D8A-770193115804}" presName="LevelTwoTextNode" presStyleLbl="node4" presStyleIdx="15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F10E2F-0171-40E0-A88D-DED382FF2C10}" type="pres">
      <dgm:prSet presAssocID="{4E89EAAF-91BB-47D6-9D8A-770193115804}" presName="level3hierChild" presStyleCnt="0"/>
      <dgm:spPr/>
    </dgm:pt>
  </dgm:ptLst>
  <dgm:cxnLst>
    <dgm:cxn modelId="{AAD8E475-555B-4FEF-81E7-FCCAB01EF657}" type="presOf" srcId="{967056E7-64D4-42AE-A0A6-2CFD519BD982}" destId="{40F37B19-F580-4E07-A5DA-D5178F73E09A}" srcOrd="0" destOrd="0" presId="urn:microsoft.com/office/officeart/2005/8/layout/hierarchy2"/>
    <dgm:cxn modelId="{43304DE0-B453-44D0-A1C6-575768F63C47}" srcId="{7E664527-14D5-44D9-8DE2-A80F2F833DEB}" destId="{B30924CB-0E57-4CD7-B0B2-EA46F6BC529D}" srcOrd="0" destOrd="0" parTransId="{E4DFD0D6-C90B-4095-96B0-4B7B32DB7C7D}" sibTransId="{7FCF1968-22B5-42A8-9A47-A947B0FCBCFB}"/>
    <dgm:cxn modelId="{0F434B65-7808-4EAE-B379-5EEDF5DDE21F}" type="presOf" srcId="{BF65A23D-F8C0-415A-B0C5-44FCC0E3D135}" destId="{05CE593F-24F7-4968-AE47-4654B9E87C1F}" srcOrd="0" destOrd="0" presId="urn:microsoft.com/office/officeart/2005/8/layout/hierarchy2"/>
    <dgm:cxn modelId="{855A0B89-FF78-47C7-AFFB-D778B73EB602}" type="presOf" srcId="{EEE9AC24-896C-4D6D-B97C-65B39E32FB4B}" destId="{BBC3250C-D205-40D3-B646-695384BB30A9}" srcOrd="1" destOrd="0" presId="urn:microsoft.com/office/officeart/2005/8/layout/hierarchy2"/>
    <dgm:cxn modelId="{E785C0CB-1072-4CEF-B895-642567C349BD}" type="presOf" srcId="{CB65FC8B-B913-4372-A70A-2B8B3C481263}" destId="{ABCBA9DD-EA20-4F75-A7E5-DE582373DB47}" srcOrd="0" destOrd="0" presId="urn:microsoft.com/office/officeart/2005/8/layout/hierarchy2"/>
    <dgm:cxn modelId="{74202E3F-93EE-4130-8C09-16B5B4D63D71}" srcId="{26B04D2E-AAA3-47A8-B3BA-2A3E7E33A704}" destId="{F1EFD1A0-6A13-4C80-A151-895163423A81}" srcOrd="0" destOrd="0" parTransId="{CB65FC8B-B913-4372-A70A-2B8B3C481263}" sibTransId="{91C87854-6A5E-4AD5-8539-D5E2F1493999}"/>
    <dgm:cxn modelId="{C2F06E28-6F00-4608-9E8A-07A6850E471C}" srcId="{88AF0617-1E2F-4E51-AC25-B016B37A2C7D}" destId="{AF0AE674-92F2-4C55-847A-43DBFF519608}" srcOrd="0" destOrd="0" parTransId="{31D59AEF-3C1E-4763-A224-E36AF4BB800E}" sibTransId="{8C930450-DA0B-4EB9-B9F6-7FF4F21240AE}"/>
    <dgm:cxn modelId="{CDC7B1B8-4E42-4DA9-A500-5D524EB5CED3}" type="presOf" srcId="{40535F92-3487-42A9-9EDF-F3C146772754}" destId="{DF796B55-83C2-46D6-B495-FD220C10CDCB}" srcOrd="0" destOrd="0" presId="urn:microsoft.com/office/officeart/2005/8/layout/hierarchy2"/>
    <dgm:cxn modelId="{9AFF31F7-5552-4613-A064-B0F61C07C03F}" type="presOf" srcId="{F3AB698A-DB58-464E-8250-75F099AC1FC2}" destId="{632F4C80-51DD-41A5-97FA-2EA4234781A3}" srcOrd="0" destOrd="0" presId="urn:microsoft.com/office/officeart/2005/8/layout/hierarchy2"/>
    <dgm:cxn modelId="{F9DCEDA6-6FF0-4262-9343-34221F9CB73D}" type="presOf" srcId="{505FA150-B9B8-4E9F-BA34-834E06169B84}" destId="{0045018A-C4FB-4443-95A2-2285600B9491}" srcOrd="1" destOrd="0" presId="urn:microsoft.com/office/officeart/2005/8/layout/hierarchy2"/>
    <dgm:cxn modelId="{49DE27F8-0891-49AA-BAEC-E0B57BC066C4}" type="presOf" srcId="{257EC4BF-7ABF-41E2-8DAB-A553FF1B6CFD}" destId="{F8864E81-F15A-488C-8A57-71ECDB5940CF}" srcOrd="1" destOrd="0" presId="urn:microsoft.com/office/officeart/2005/8/layout/hierarchy2"/>
    <dgm:cxn modelId="{4AFE3AC8-7749-4B84-9808-1E0D6B356949}" type="presOf" srcId="{B723B444-D77D-4F22-B32A-1A06F53FB9F5}" destId="{0A1BD27A-9C3B-4E43-8EDA-0548D2BBA840}" srcOrd="0" destOrd="0" presId="urn:microsoft.com/office/officeart/2005/8/layout/hierarchy2"/>
    <dgm:cxn modelId="{28A6444C-97D9-418A-A914-14C8E258549B}" srcId="{82EA9552-328C-4CEA-9BF6-E1F684BBDDEE}" destId="{967056E7-64D4-42AE-A0A6-2CFD519BD982}" srcOrd="1" destOrd="0" parTransId="{B81089F5-551E-4DFE-B027-F15DCA095E70}" sibTransId="{797A7597-A365-40D3-B209-D2EDB41DB485}"/>
    <dgm:cxn modelId="{35D147D0-EADB-4B23-9968-CFDAF48B4D47}" srcId="{2B3A9856-720A-4ED7-8CC9-0C4521D244CA}" destId="{B6E8D0AF-8343-4106-96B3-27DDDDDDE948}" srcOrd="0" destOrd="0" parTransId="{4B2B2989-1687-46C3-940F-FB086679F6C1}" sibTransId="{5BA54BFE-7C6F-4B0A-8FD0-40D9904F2005}"/>
    <dgm:cxn modelId="{33E51955-8C94-4A46-8B3A-F38157116A98}" type="presOf" srcId="{55527FEB-6599-43B4-B5F8-BEDF89EC33D7}" destId="{8C24DBA6-D360-4B4F-AC9D-8FC7B1481442}" srcOrd="0" destOrd="0" presId="urn:microsoft.com/office/officeart/2005/8/layout/hierarchy2"/>
    <dgm:cxn modelId="{79ADA112-811C-403F-93BE-EBF055EF5289}" srcId="{F1EFD1A0-6A13-4C80-A151-895163423A81}" destId="{8DCDB3FC-DEE5-4990-BB8A-B31C5789D882}" srcOrd="0" destOrd="0" parTransId="{789D02AB-BC0D-4D09-95AC-A3C1CB4509C2}" sibTransId="{22FDAF0F-4BDD-4406-BE2D-8EA1A9184932}"/>
    <dgm:cxn modelId="{C809BF6A-F057-48BC-BC8C-F0878D58886E}" type="presOf" srcId="{EEE9AC24-896C-4D6D-B97C-65B39E32FB4B}" destId="{73401A20-CDDA-494F-873D-49AACC946B32}" srcOrd="0" destOrd="0" presId="urn:microsoft.com/office/officeart/2005/8/layout/hierarchy2"/>
    <dgm:cxn modelId="{5CE8FF6A-D7C9-4C4F-93C3-72A3E1DA557A}" type="presOf" srcId="{8160B6CA-8D8D-4520-A171-DE8E5B20E0AE}" destId="{51AE01E8-8332-4ADC-8939-BE0CC25BA5D4}" srcOrd="0" destOrd="0" presId="urn:microsoft.com/office/officeart/2005/8/layout/hierarchy2"/>
    <dgm:cxn modelId="{867C3B6C-5BC9-4788-93E9-C311A9838890}" type="presOf" srcId="{4E89EAAF-91BB-47D6-9D8A-770193115804}" destId="{7CD373A8-13C9-4FF1-8D0E-96C426EA7588}" srcOrd="0" destOrd="0" presId="urn:microsoft.com/office/officeart/2005/8/layout/hierarchy2"/>
    <dgm:cxn modelId="{E7A2035C-D8A6-4445-A1B0-19EE31D7332D}" type="presOf" srcId="{22867BBC-F30C-41DD-8370-2D65AA7581C3}" destId="{5942D69C-3F19-4EFB-A768-CEA2516EEB86}" srcOrd="0" destOrd="0" presId="urn:microsoft.com/office/officeart/2005/8/layout/hierarchy2"/>
    <dgm:cxn modelId="{7627B875-DC90-4364-A747-765F9808D241}" type="presOf" srcId="{F1EFD1A0-6A13-4C80-A151-895163423A81}" destId="{6F5269A8-8215-41FE-B9E9-A4A004ED249F}" srcOrd="0" destOrd="0" presId="urn:microsoft.com/office/officeart/2005/8/layout/hierarchy2"/>
    <dgm:cxn modelId="{94188A03-76FA-4E33-8705-7E5694A9FF08}" type="presOf" srcId="{B723B444-D77D-4F22-B32A-1A06F53FB9F5}" destId="{437C149F-26B2-495F-AEAE-8625DA339EC8}" srcOrd="1" destOrd="0" presId="urn:microsoft.com/office/officeart/2005/8/layout/hierarchy2"/>
    <dgm:cxn modelId="{B4D8E275-CBC3-49E5-8074-AB743BDF8357}" type="presOf" srcId="{BC83A405-4697-4B19-9F55-6B4EB63A4F01}" destId="{74BB76E3-7F67-4C0E-BD4A-A5F60BBCC0C4}" srcOrd="0" destOrd="0" presId="urn:microsoft.com/office/officeart/2005/8/layout/hierarchy2"/>
    <dgm:cxn modelId="{129BB84B-3D9F-45B3-9912-1C11BA50E5CF}" type="presOf" srcId="{B3D1BF09-E68D-4331-873C-C3C7645116E0}" destId="{615BE9CF-3EA7-4DBF-BBAE-E75F5FB856F6}" srcOrd="0" destOrd="0" presId="urn:microsoft.com/office/officeart/2005/8/layout/hierarchy2"/>
    <dgm:cxn modelId="{93DF9CAC-41B4-40F7-AFF6-5F29D3799060}" srcId="{967056E7-64D4-42AE-A0A6-2CFD519BD982}" destId="{8DAD16A6-813B-4658-A809-80B9AFE9FBC4}" srcOrd="0" destOrd="0" parTransId="{B723B444-D77D-4F22-B32A-1A06F53FB9F5}" sibTransId="{2AD559FF-9656-4403-8826-BDFF60FC5587}"/>
    <dgm:cxn modelId="{00AE6588-520B-43DF-A885-653F571BCD09}" type="presOf" srcId="{94C9D663-2DA3-48A9-BDE8-ACE9210690FA}" destId="{A6D9F35D-CC07-48DC-BBC8-FD8387572438}" srcOrd="0" destOrd="0" presId="urn:microsoft.com/office/officeart/2005/8/layout/hierarchy2"/>
    <dgm:cxn modelId="{7BC35676-5F6E-494C-BCA3-4D83CB95950D}" type="presOf" srcId="{22867BBC-F30C-41DD-8370-2D65AA7581C3}" destId="{47CBC1AD-DA28-477B-AFF4-41B0076D4F12}" srcOrd="1" destOrd="0" presId="urn:microsoft.com/office/officeart/2005/8/layout/hierarchy2"/>
    <dgm:cxn modelId="{7135F797-C132-480B-85C4-3C05EA1CB61C}" srcId="{D2428A90-69E6-47F8-9B70-27EFA496ECB1}" destId="{82EA9552-328C-4CEA-9BF6-E1F684BBDDEE}" srcOrd="0" destOrd="0" parTransId="{257EC4BF-7ABF-41E2-8DAB-A553FF1B6CFD}" sibTransId="{E11B3367-EFB9-4823-9F87-8D0199BFF16B}"/>
    <dgm:cxn modelId="{95E7815B-E63E-4C9D-AA6B-E7DEE382317F}" type="presOf" srcId="{40535F92-3487-42A9-9EDF-F3C146772754}" destId="{FCE10FE3-6F2E-4E1D-9F3A-3EAE662C8A96}" srcOrd="1" destOrd="0" presId="urn:microsoft.com/office/officeart/2005/8/layout/hierarchy2"/>
    <dgm:cxn modelId="{A5305A5C-D3E0-45B9-AF52-2D049189CE00}" type="presOf" srcId="{26B04D2E-AAA3-47A8-B3BA-2A3E7E33A704}" destId="{C8A4DC3B-27B3-4822-9BBD-12DF57363E42}" srcOrd="0" destOrd="0" presId="urn:microsoft.com/office/officeart/2005/8/layout/hierarchy2"/>
    <dgm:cxn modelId="{DCC4447B-C057-473B-ADF4-24F739F5CB28}" type="presOf" srcId="{7E664527-14D5-44D9-8DE2-A80F2F833DEB}" destId="{D051E581-03C9-483C-AAFA-CEAC6E0CF678}" srcOrd="0" destOrd="0" presId="urn:microsoft.com/office/officeart/2005/8/layout/hierarchy2"/>
    <dgm:cxn modelId="{21BD152F-3169-469D-98F6-A4AB39FF8C3A}" type="presOf" srcId="{8DCDB3FC-DEE5-4990-BB8A-B31C5789D882}" destId="{CBA03D69-AE3C-4068-9D35-C59F2ECABD33}" srcOrd="0" destOrd="0" presId="urn:microsoft.com/office/officeart/2005/8/layout/hierarchy2"/>
    <dgm:cxn modelId="{835B0D09-3738-4617-8DF3-29A4AEB83AE0}" type="presOf" srcId="{4B2B2989-1687-46C3-940F-FB086679F6C1}" destId="{32F8EFA9-7023-4E9B-9304-9345C00F5FD6}" srcOrd="0" destOrd="0" presId="urn:microsoft.com/office/officeart/2005/8/layout/hierarchy2"/>
    <dgm:cxn modelId="{08E6A3B6-C0F9-48ED-A537-43767C50D435}" type="presOf" srcId="{82EA9552-328C-4CEA-9BF6-E1F684BBDDEE}" destId="{217336A3-2FAE-4730-896D-EC3EE778E9DB}" srcOrd="0" destOrd="0" presId="urn:microsoft.com/office/officeart/2005/8/layout/hierarchy2"/>
    <dgm:cxn modelId="{A1E83F77-C005-4D90-A8EE-31F16F400D7F}" type="presOf" srcId="{C1B70FEC-725E-4157-9F81-DBF02F667150}" destId="{21925E04-E59B-4D7E-84D4-A30EE12FD59A}" srcOrd="1" destOrd="0" presId="urn:microsoft.com/office/officeart/2005/8/layout/hierarchy2"/>
    <dgm:cxn modelId="{7280D555-84BB-4412-9872-5103B168295F}" type="presOf" srcId="{2B3A9856-720A-4ED7-8CC9-0C4521D244CA}" destId="{9AC2673D-1B5B-409F-8808-509FBB001854}" srcOrd="0" destOrd="0" presId="urn:microsoft.com/office/officeart/2005/8/layout/hierarchy2"/>
    <dgm:cxn modelId="{817A7C82-27F9-4BE5-9EFE-DBB8F663838B}" srcId="{4F7902AF-477E-4C50-A175-463C6125D508}" destId="{A7E30EA9-C2A5-4E73-99C9-C6D1F60471DD}" srcOrd="0" destOrd="0" parTransId="{816C5C01-E778-4A23-A6BE-A944F0C3192F}" sibTransId="{5E4AE564-4486-4027-AD1E-E393E631C08A}"/>
    <dgm:cxn modelId="{1CDF0474-7F99-4CCE-8806-683029745020}" type="presOf" srcId="{55527FEB-6599-43B4-B5F8-BEDF89EC33D7}" destId="{E106D8E5-739A-49BA-9143-B38F78D664A8}" srcOrd="1" destOrd="0" presId="urn:microsoft.com/office/officeart/2005/8/layout/hierarchy2"/>
    <dgm:cxn modelId="{F91B4C48-82CA-4BF7-AE0E-B89AC248ADE0}" type="presOf" srcId="{B81089F5-551E-4DFE-B027-F15DCA095E70}" destId="{855CB2F0-150A-4D68-A685-3ECB52E4CAA9}" srcOrd="0" destOrd="0" presId="urn:microsoft.com/office/officeart/2005/8/layout/hierarchy2"/>
    <dgm:cxn modelId="{00C684D2-BD30-4D36-A5FE-86DED9E6BAE0}" type="presOf" srcId="{31D59AEF-3C1E-4763-A224-E36AF4BB800E}" destId="{649AD931-589D-40A0-AC29-B98656BB1AB5}" srcOrd="1" destOrd="0" presId="urn:microsoft.com/office/officeart/2005/8/layout/hierarchy2"/>
    <dgm:cxn modelId="{1D506E04-FFF1-405C-BD61-C7426B9267B1}" type="presOf" srcId="{B3D1BF09-E68D-4331-873C-C3C7645116E0}" destId="{6A2F00FE-CCEA-49F4-A244-DDBC3F57FD0C}" srcOrd="1" destOrd="0" presId="urn:microsoft.com/office/officeart/2005/8/layout/hierarchy2"/>
    <dgm:cxn modelId="{AEBCB342-54E9-42E7-B0AA-479F44597EC3}" srcId="{BF65A23D-F8C0-415A-B0C5-44FCC0E3D135}" destId="{26B04D2E-AAA3-47A8-B3BA-2A3E7E33A704}" srcOrd="0" destOrd="0" parTransId="{C30F1DBE-18BE-4C6F-A1C5-7A69E0C04976}" sibTransId="{1E38D2C1-8A8F-4616-BE91-DB7AB5DE46E2}"/>
    <dgm:cxn modelId="{09CCF1FF-ADAB-40C8-B4D6-D4622F8F25DD}" srcId="{8DCDB3FC-DEE5-4990-BB8A-B31C5789D882}" destId="{3C1B00DC-3286-40F3-BFD1-A9165578D2AD}" srcOrd="1" destOrd="0" parTransId="{55527FEB-6599-43B4-B5F8-BEDF89EC33D7}" sibTransId="{0CAA0B4C-6BF4-4044-A44B-D9F3C08A2E99}"/>
    <dgm:cxn modelId="{41CCE556-AD19-47B6-8F91-F7478043C5B7}" type="presOf" srcId="{88AF0617-1E2F-4E51-AC25-B016B37A2C7D}" destId="{D13EDD40-C40A-463D-98B4-97ED9C8C90C3}" srcOrd="0" destOrd="0" presId="urn:microsoft.com/office/officeart/2005/8/layout/hierarchy2"/>
    <dgm:cxn modelId="{91908E12-D08B-40D5-9E94-C860204952FE}" srcId="{26B04D2E-AAA3-47A8-B3BA-2A3E7E33A704}" destId="{D2428A90-69E6-47F8-9B70-27EFA496ECB1}" srcOrd="1" destOrd="0" parTransId="{EEE9AC24-896C-4D6D-B97C-65B39E32FB4B}" sibTransId="{2B130319-D0D2-48E3-8D41-F44953515455}"/>
    <dgm:cxn modelId="{125DDDB5-8328-4ED9-B5F3-4FCEF0F068C1}" srcId="{8DCDB3FC-DEE5-4990-BB8A-B31C5789D882}" destId="{1915C7E5-8581-4AFC-B5D0-86208D50DB86}" srcOrd="3" destOrd="0" parTransId="{43D309F9-309E-4FD0-9F13-32B0B3228124}" sibTransId="{C58D3012-665D-4302-A466-5D66632FC820}"/>
    <dgm:cxn modelId="{C92EBFC2-6242-40BA-B97C-A1E5AFF0B4CB}" type="presOf" srcId="{E4DFD0D6-C90B-4095-96B0-4B7B32DB7C7D}" destId="{EE66A58D-5342-4A4F-BA29-3B415BD6FD81}" srcOrd="1" destOrd="0" presId="urn:microsoft.com/office/officeart/2005/8/layout/hierarchy2"/>
    <dgm:cxn modelId="{0B2ABA1C-F84A-4E25-8615-813F73A7370F}" type="presOf" srcId="{EEDA3ED9-8A57-4624-812A-15278FE9D7AA}" destId="{6F6DFFE2-D3CD-4C07-85E4-3E5FEF39A29F}" srcOrd="0" destOrd="0" presId="urn:microsoft.com/office/officeart/2005/8/layout/hierarchy2"/>
    <dgm:cxn modelId="{369433CC-EE15-4B1F-9BC6-6801C95A07B3}" type="presOf" srcId="{816C5C01-E778-4A23-A6BE-A944F0C3192F}" destId="{5C1106C5-6E08-4BAA-A198-D517299AE357}" srcOrd="1" destOrd="0" presId="urn:microsoft.com/office/officeart/2005/8/layout/hierarchy2"/>
    <dgm:cxn modelId="{0A407CE8-0B09-400A-8C77-374E69F24C51}" srcId="{82EA9552-328C-4CEA-9BF6-E1F684BBDDEE}" destId="{88AF0617-1E2F-4E51-AC25-B016B37A2C7D}" srcOrd="0" destOrd="0" parTransId="{B3D1BF09-E68D-4331-873C-C3C7645116E0}" sibTransId="{BE34B90E-2856-4971-93F7-105B0CEED9DD}"/>
    <dgm:cxn modelId="{DC66E6AC-4821-4A79-9F35-B7D952D8F818}" srcId="{3C1B00DC-3286-40F3-BFD1-A9165578D2AD}" destId="{BC83A405-4697-4B19-9F55-6B4EB63A4F01}" srcOrd="0" destOrd="0" parTransId="{F3AB698A-DB58-464E-8250-75F099AC1FC2}" sibTransId="{40BA40DC-B17F-4ADC-80B5-C702EF2C3D77}"/>
    <dgm:cxn modelId="{05FD8E29-86B9-4C5E-91B0-5C32EA61CEBB}" type="presOf" srcId="{EEDA3ED9-8A57-4624-812A-15278FE9D7AA}" destId="{FB2F1782-A8F2-4CC5-9A9A-4E07A2166DA2}" srcOrd="1" destOrd="0" presId="urn:microsoft.com/office/officeart/2005/8/layout/hierarchy2"/>
    <dgm:cxn modelId="{16057021-38D5-4EBA-84E7-F3489671037E}" type="presOf" srcId="{4B2B2989-1687-46C3-940F-FB086679F6C1}" destId="{2CE8E7DC-810D-4A8F-983F-51419965A8C5}" srcOrd="1" destOrd="0" presId="urn:microsoft.com/office/officeart/2005/8/layout/hierarchy2"/>
    <dgm:cxn modelId="{0C8F7A40-868D-472A-BDEE-584B7A619C77}" type="presOf" srcId="{3C1B00DC-3286-40F3-BFD1-A9165578D2AD}" destId="{60C63369-E6D8-4EEE-BA1B-E8A862D99FCF}" srcOrd="0" destOrd="0" presId="urn:microsoft.com/office/officeart/2005/8/layout/hierarchy2"/>
    <dgm:cxn modelId="{D8F89487-EBDE-40FE-88E2-D8C1255C7A14}" type="presOf" srcId="{B6E8D0AF-8343-4106-96B3-27DDDDDDE948}" destId="{7762C6F0-1EA3-417C-8117-24C749785231}" srcOrd="0" destOrd="0" presId="urn:microsoft.com/office/officeart/2005/8/layout/hierarchy2"/>
    <dgm:cxn modelId="{3E7FCD82-C6A4-45D5-84BE-48B572654648}" type="presOf" srcId="{B30924CB-0E57-4CD7-B0B2-EA46F6BC529D}" destId="{C734D4BD-AD14-4DBD-858F-164C9A97E75E}" srcOrd="0" destOrd="0" presId="urn:microsoft.com/office/officeart/2005/8/layout/hierarchy2"/>
    <dgm:cxn modelId="{AA68DFB2-1CCE-44BC-879E-3ED7A86272BA}" type="presOf" srcId="{94C9D663-2DA3-48A9-BDE8-ACE9210690FA}" destId="{89131860-EB45-4450-ADF4-0131CE646FA5}" srcOrd="1" destOrd="0" presId="urn:microsoft.com/office/officeart/2005/8/layout/hierarchy2"/>
    <dgm:cxn modelId="{2F18C7B0-8E5B-4DC2-989A-F7CD9C063B8C}" type="presOf" srcId="{789D02AB-BC0D-4D09-95AC-A3C1CB4509C2}" destId="{D9D62C96-EA1C-4636-B97D-93E21516819A}" srcOrd="0" destOrd="0" presId="urn:microsoft.com/office/officeart/2005/8/layout/hierarchy2"/>
    <dgm:cxn modelId="{A99F6EF8-2DD8-41EE-8DF5-F8D4150B008C}" type="presOf" srcId="{1915C7E5-8581-4AFC-B5D0-86208D50DB86}" destId="{AC2BDB48-149D-41D6-9597-68429855EDC1}" srcOrd="0" destOrd="0" presId="urn:microsoft.com/office/officeart/2005/8/layout/hierarchy2"/>
    <dgm:cxn modelId="{0CCB09FD-439F-435F-90BF-C490610A1988}" type="presOf" srcId="{43D309F9-309E-4FD0-9F13-32B0B3228124}" destId="{4373626D-98BB-4822-85D8-95501B884BCB}" srcOrd="0" destOrd="0" presId="urn:microsoft.com/office/officeart/2005/8/layout/hierarchy2"/>
    <dgm:cxn modelId="{79FA7BFB-2572-447F-9AA4-34D16B9AF1AA}" srcId="{8DCDB3FC-DEE5-4990-BB8A-B31C5789D882}" destId="{4F7902AF-477E-4C50-A175-463C6125D508}" srcOrd="2" destOrd="0" parTransId="{40535F92-3487-42A9-9EDF-F3C146772754}" sibTransId="{419EE1D8-8194-4315-8135-07CD3AA56894}"/>
    <dgm:cxn modelId="{69BDEE66-49C4-488E-98B0-2728876033B3}" srcId="{1915C7E5-8581-4AFC-B5D0-86208D50DB86}" destId="{8160B6CA-8D8D-4520-A171-DE8E5B20E0AE}" srcOrd="0" destOrd="0" parTransId="{C1B70FEC-725E-4157-9F81-DBF02F667150}" sibTransId="{8893AA35-C975-4FC0-8D41-6C716A9EE94B}"/>
    <dgm:cxn modelId="{A887FB8E-48AB-469A-AF82-D4E2175B9176}" type="presOf" srcId="{CB65FC8B-B913-4372-A70A-2B8B3C481263}" destId="{58B71947-B3ED-4A61-A24E-03C5E0CDC6F1}" srcOrd="1" destOrd="0" presId="urn:microsoft.com/office/officeart/2005/8/layout/hierarchy2"/>
    <dgm:cxn modelId="{D502F981-F322-4CB8-9DE1-E3199D5B7DD4}" type="presOf" srcId="{D2428A90-69E6-47F8-9B70-27EFA496ECB1}" destId="{F9F3844A-C095-4425-BE3C-2037793BDB3F}" srcOrd="0" destOrd="0" presId="urn:microsoft.com/office/officeart/2005/8/layout/hierarchy2"/>
    <dgm:cxn modelId="{76EC4799-0CE4-4029-84BA-31AE41B4C8C4}" type="presOf" srcId="{8DAD16A6-813B-4658-A809-80B9AFE9FBC4}" destId="{1718D104-E277-478C-A820-DB4B27A24542}" srcOrd="0" destOrd="0" presId="urn:microsoft.com/office/officeart/2005/8/layout/hierarchy2"/>
    <dgm:cxn modelId="{B4C2FC7C-93C1-4EC2-9B42-1D89D51C192F}" srcId="{82EA9552-328C-4CEA-9BF6-E1F684BBDDEE}" destId="{2F824A02-C9E9-42F8-8E71-ACDC5EA5A5B5}" srcOrd="3" destOrd="0" parTransId="{EEDA3ED9-8A57-4624-812A-15278FE9D7AA}" sibTransId="{41F2F743-958C-4F87-BC9F-31EE65342410}"/>
    <dgm:cxn modelId="{8383C081-D292-4DAA-9346-643CC554F4C5}" type="presOf" srcId="{505FA150-B9B8-4E9F-BA34-834E06169B84}" destId="{AE495DF1-920A-49A3-A352-49110567797A}" srcOrd="0" destOrd="0" presId="urn:microsoft.com/office/officeart/2005/8/layout/hierarchy2"/>
    <dgm:cxn modelId="{9CF1DFE1-9317-4742-AEBB-0C387DD433AB}" type="presOf" srcId="{F3AB698A-DB58-464E-8250-75F099AC1FC2}" destId="{F012DE4F-76C7-4707-BFC6-5DEA77EB8FE3}" srcOrd="1" destOrd="0" presId="urn:microsoft.com/office/officeart/2005/8/layout/hierarchy2"/>
    <dgm:cxn modelId="{FCC919F5-6594-46B8-B855-2BA4C63DE300}" type="presOf" srcId="{2F824A02-C9E9-42F8-8E71-ACDC5EA5A5B5}" destId="{61CF2C65-8A5F-4DC9-AA30-D8F19E68CB1E}" srcOrd="0" destOrd="0" presId="urn:microsoft.com/office/officeart/2005/8/layout/hierarchy2"/>
    <dgm:cxn modelId="{71530657-CCF5-493F-8C21-9957913957CB}" type="presOf" srcId="{B81089F5-551E-4DFE-B027-F15DCA095E70}" destId="{55B8BA23-EE28-4509-B830-80FEF65AD412}" srcOrd="1" destOrd="0" presId="urn:microsoft.com/office/officeart/2005/8/layout/hierarchy2"/>
    <dgm:cxn modelId="{3D6E0D61-8B7C-4A1C-9BBD-A98D763FBF23}" type="presOf" srcId="{4F7902AF-477E-4C50-A175-463C6125D508}" destId="{BE58DFDC-2403-4D2A-8E54-C994039338DC}" srcOrd="0" destOrd="0" presId="urn:microsoft.com/office/officeart/2005/8/layout/hierarchy2"/>
    <dgm:cxn modelId="{53653DD1-D7F0-4095-9D53-B29DE0CFECE3}" type="presOf" srcId="{E4DFD0D6-C90B-4095-96B0-4B7B32DB7C7D}" destId="{A758F817-E4E2-4D65-BC45-06E697D2D6C1}" srcOrd="0" destOrd="0" presId="urn:microsoft.com/office/officeart/2005/8/layout/hierarchy2"/>
    <dgm:cxn modelId="{7761B0D7-147D-42A0-B920-58796E5EE338}" srcId="{2F824A02-C9E9-42F8-8E71-ACDC5EA5A5B5}" destId="{4E89EAAF-91BB-47D6-9D8A-770193115804}" srcOrd="0" destOrd="0" parTransId="{505FA150-B9B8-4E9F-BA34-834E06169B84}" sibTransId="{10352A09-ACF0-4361-9C4B-AE799F5F1331}"/>
    <dgm:cxn modelId="{DFDC0CA2-B17C-4A1D-957A-FA697585EFEC}" type="presOf" srcId="{789D02AB-BC0D-4D09-95AC-A3C1CB4509C2}" destId="{F3C3B6F4-B797-43C9-9CA8-689910788D56}" srcOrd="1" destOrd="0" presId="urn:microsoft.com/office/officeart/2005/8/layout/hierarchy2"/>
    <dgm:cxn modelId="{25099297-C25E-4779-BE2A-F7CFA7093ACA}" type="presOf" srcId="{AF0AE674-92F2-4C55-847A-43DBFF519608}" destId="{B68E1EE1-8621-4BF4-B5EF-2313729B6858}" srcOrd="0" destOrd="0" presId="urn:microsoft.com/office/officeart/2005/8/layout/hierarchy2"/>
    <dgm:cxn modelId="{E79A957E-299A-4C78-BDF4-6FBBF91EB9E4}" srcId="{82EA9552-328C-4CEA-9BF6-E1F684BBDDEE}" destId="{7E664527-14D5-44D9-8DE2-A80F2F833DEB}" srcOrd="2" destOrd="0" parTransId="{94C9D663-2DA3-48A9-BDE8-ACE9210690FA}" sibTransId="{30D4DD41-9A40-485B-9697-E143B8994851}"/>
    <dgm:cxn modelId="{4C93A0A9-E26E-494D-A69B-345B8E39F248}" type="presOf" srcId="{816C5C01-E778-4A23-A6BE-A944F0C3192F}" destId="{4CFBD0EE-26B6-4971-B754-39504CC0A90B}" srcOrd="0" destOrd="0" presId="urn:microsoft.com/office/officeart/2005/8/layout/hierarchy2"/>
    <dgm:cxn modelId="{F7A2E6FB-0768-41F2-8BEB-82C9F7F70268}" type="presOf" srcId="{31D59AEF-3C1E-4763-A224-E36AF4BB800E}" destId="{5A3F458A-0554-4A10-95C0-EBEAE3309F94}" srcOrd="0" destOrd="0" presId="urn:microsoft.com/office/officeart/2005/8/layout/hierarchy2"/>
    <dgm:cxn modelId="{D9DC2B1F-215E-410C-8A0C-7B61C4AAEE50}" srcId="{8DCDB3FC-DEE5-4990-BB8A-B31C5789D882}" destId="{2B3A9856-720A-4ED7-8CC9-0C4521D244CA}" srcOrd="0" destOrd="0" parTransId="{22867BBC-F30C-41DD-8370-2D65AA7581C3}" sibTransId="{51BC5BB2-8A20-4AA8-9E51-139EC93AE2B3}"/>
    <dgm:cxn modelId="{22AF6992-D169-48C6-AE93-A65B94E48781}" type="presOf" srcId="{C1B70FEC-725E-4157-9F81-DBF02F667150}" destId="{7B3A1DF3-58B2-40C5-AFB5-B1D81146D38F}" srcOrd="0" destOrd="0" presId="urn:microsoft.com/office/officeart/2005/8/layout/hierarchy2"/>
    <dgm:cxn modelId="{550B5D77-7DCB-44DE-BD7D-FADA7833873E}" type="presOf" srcId="{43D309F9-309E-4FD0-9F13-32B0B3228124}" destId="{7FCC7EF1-F4EA-4F33-923D-666716477409}" srcOrd="1" destOrd="0" presId="urn:microsoft.com/office/officeart/2005/8/layout/hierarchy2"/>
    <dgm:cxn modelId="{71A35527-4526-4374-92CF-35781EE4946B}" type="presOf" srcId="{257EC4BF-7ABF-41E2-8DAB-A553FF1B6CFD}" destId="{FAA274A1-A79B-4449-865C-553C32F9BB76}" srcOrd="0" destOrd="0" presId="urn:microsoft.com/office/officeart/2005/8/layout/hierarchy2"/>
    <dgm:cxn modelId="{34070CF5-CB0D-4F8F-A250-C0780DFC15F8}" type="presOf" srcId="{A7E30EA9-C2A5-4E73-99C9-C6D1F60471DD}" destId="{0D29CCEF-FA51-4D14-983A-3934440CC2A6}" srcOrd="0" destOrd="0" presId="urn:microsoft.com/office/officeart/2005/8/layout/hierarchy2"/>
    <dgm:cxn modelId="{77445943-3CC2-4600-A5AC-0E371CDFAFA8}" type="presParOf" srcId="{05CE593F-24F7-4968-AE47-4654B9E87C1F}" destId="{E22A4DA7-D9D3-400C-9830-4ABAECADD6FC}" srcOrd="0" destOrd="0" presId="urn:microsoft.com/office/officeart/2005/8/layout/hierarchy2"/>
    <dgm:cxn modelId="{0BC2DB95-2AC6-42EE-90AF-FD7240B597DB}" type="presParOf" srcId="{E22A4DA7-D9D3-400C-9830-4ABAECADD6FC}" destId="{C8A4DC3B-27B3-4822-9BBD-12DF57363E42}" srcOrd="0" destOrd="0" presId="urn:microsoft.com/office/officeart/2005/8/layout/hierarchy2"/>
    <dgm:cxn modelId="{A5F36C67-8983-435E-B809-6BAD0E032177}" type="presParOf" srcId="{E22A4DA7-D9D3-400C-9830-4ABAECADD6FC}" destId="{3097FACB-ABFC-448D-9B0F-EFDB9D87646C}" srcOrd="1" destOrd="0" presId="urn:microsoft.com/office/officeart/2005/8/layout/hierarchy2"/>
    <dgm:cxn modelId="{0A290C35-E866-41BC-9F20-3D10DB22CEC6}" type="presParOf" srcId="{3097FACB-ABFC-448D-9B0F-EFDB9D87646C}" destId="{ABCBA9DD-EA20-4F75-A7E5-DE582373DB47}" srcOrd="0" destOrd="0" presId="urn:microsoft.com/office/officeart/2005/8/layout/hierarchy2"/>
    <dgm:cxn modelId="{26FD7EF8-7728-4345-AAA3-1DA87646723D}" type="presParOf" srcId="{ABCBA9DD-EA20-4F75-A7E5-DE582373DB47}" destId="{58B71947-B3ED-4A61-A24E-03C5E0CDC6F1}" srcOrd="0" destOrd="0" presId="urn:microsoft.com/office/officeart/2005/8/layout/hierarchy2"/>
    <dgm:cxn modelId="{551D8228-9534-4BF9-9B40-87614958A0E1}" type="presParOf" srcId="{3097FACB-ABFC-448D-9B0F-EFDB9D87646C}" destId="{B1EBDDE6-E111-4A6F-87C1-43490E032CD4}" srcOrd="1" destOrd="0" presId="urn:microsoft.com/office/officeart/2005/8/layout/hierarchy2"/>
    <dgm:cxn modelId="{E3CFB696-01D7-46FF-B8A1-149161977D14}" type="presParOf" srcId="{B1EBDDE6-E111-4A6F-87C1-43490E032CD4}" destId="{6F5269A8-8215-41FE-B9E9-A4A004ED249F}" srcOrd="0" destOrd="0" presId="urn:microsoft.com/office/officeart/2005/8/layout/hierarchy2"/>
    <dgm:cxn modelId="{2AAFE919-190E-4621-9535-96FA6C2B5783}" type="presParOf" srcId="{B1EBDDE6-E111-4A6F-87C1-43490E032CD4}" destId="{35873E00-12B9-48D2-9827-7F70FA668C96}" srcOrd="1" destOrd="0" presId="urn:microsoft.com/office/officeart/2005/8/layout/hierarchy2"/>
    <dgm:cxn modelId="{71D3A580-27B2-42C0-927D-43188504947A}" type="presParOf" srcId="{35873E00-12B9-48D2-9827-7F70FA668C96}" destId="{D9D62C96-EA1C-4636-B97D-93E21516819A}" srcOrd="0" destOrd="0" presId="urn:microsoft.com/office/officeart/2005/8/layout/hierarchy2"/>
    <dgm:cxn modelId="{42BC1239-E668-44F3-B3C7-2B1171D0934E}" type="presParOf" srcId="{D9D62C96-EA1C-4636-B97D-93E21516819A}" destId="{F3C3B6F4-B797-43C9-9CA8-689910788D56}" srcOrd="0" destOrd="0" presId="urn:microsoft.com/office/officeart/2005/8/layout/hierarchy2"/>
    <dgm:cxn modelId="{34688EAE-75DC-49F1-908F-673B8CD47F28}" type="presParOf" srcId="{35873E00-12B9-48D2-9827-7F70FA668C96}" destId="{3237601D-EDC5-4891-8EBB-7AA703F94F11}" srcOrd="1" destOrd="0" presId="urn:microsoft.com/office/officeart/2005/8/layout/hierarchy2"/>
    <dgm:cxn modelId="{3374CF86-481E-4308-A2FA-DD5811B09FAF}" type="presParOf" srcId="{3237601D-EDC5-4891-8EBB-7AA703F94F11}" destId="{CBA03D69-AE3C-4068-9D35-C59F2ECABD33}" srcOrd="0" destOrd="0" presId="urn:microsoft.com/office/officeart/2005/8/layout/hierarchy2"/>
    <dgm:cxn modelId="{E3203F8A-8082-4CDE-A0B1-2193D10E5ACA}" type="presParOf" srcId="{3237601D-EDC5-4891-8EBB-7AA703F94F11}" destId="{7B615BB4-AEB1-4CF3-A831-77FFE8A49968}" srcOrd="1" destOrd="0" presId="urn:microsoft.com/office/officeart/2005/8/layout/hierarchy2"/>
    <dgm:cxn modelId="{72721900-D458-45E8-900E-EAA592A57DC2}" type="presParOf" srcId="{7B615BB4-AEB1-4CF3-A831-77FFE8A49968}" destId="{5942D69C-3F19-4EFB-A768-CEA2516EEB86}" srcOrd="0" destOrd="0" presId="urn:microsoft.com/office/officeart/2005/8/layout/hierarchy2"/>
    <dgm:cxn modelId="{33A76EDD-9163-4132-9952-640A55EDFB27}" type="presParOf" srcId="{5942D69C-3F19-4EFB-A768-CEA2516EEB86}" destId="{47CBC1AD-DA28-477B-AFF4-41B0076D4F12}" srcOrd="0" destOrd="0" presId="urn:microsoft.com/office/officeart/2005/8/layout/hierarchy2"/>
    <dgm:cxn modelId="{36E70B4B-0954-4426-BB1E-896ABD65972B}" type="presParOf" srcId="{7B615BB4-AEB1-4CF3-A831-77FFE8A49968}" destId="{40667771-A50E-4AE9-B6F1-C379251FD64C}" srcOrd="1" destOrd="0" presId="urn:microsoft.com/office/officeart/2005/8/layout/hierarchy2"/>
    <dgm:cxn modelId="{3A936B80-D052-4C51-8AC3-222D5DF24FEF}" type="presParOf" srcId="{40667771-A50E-4AE9-B6F1-C379251FD64C}" destId="{9AC2673D-1B5B-409F-8808-509FBB001854}" srcOrd="0" destOrd="0" presId="urn:microsoft.com/office/officeart/2005/8/layout/hierarchy2"/>
    <dgm:cxn modelId="{7B0134B0-3BA7-48B1-9855-7C2F158E6209}" type="presParOf" srcId="{40667771-A50E-4AE9-B6F1-C379251FD64C}" destId="{D5F3D354-1837-4768-87FA-A21E5F465B48}" srcOrd="1" destOrd="0" presId="urn:microsoft.com/office/officeart/2005/8/layout/hierarchy2"/>
    <dgm:cxn modelId="{BB32C00C-9B8E-4568-8936-F5AB6430B8CB}" type="presParOf" srcId="{D5F3D354-1837-4768-87FA-A21E5F465B48}" destId="{32F8EFA9-7023-4E9B-9304-9345C00F5FD6}" srcOrd="0" destOrd="0" presId="urn:microsoft.com/office/officeart/2005/8/layout/hierarchy2"/>
    <dgm:cxn modelId="{5813ACF0-D449-42EB-BE61-4C638A6D4A43}" type="presParOf" srcId="{32F8EFA9-7023-4E9B-9304-9345C00F5FD6}" destId="{2CE8E7DC-810D-4A8F-983F-51419965A8C5}" srcOrd="0" destOrd="0" presId="urn:microsoft.com/office/officeart/2005/8/layout/hierarchy2"/>
    <dgm:cxn modelId="{EE7FDBB9-C54A-4687-9131-E62C28D0859E}" type="presParOf" srcId="{D5F3D354-1837-4768-87FA-A21E5F465B48}" destId="{EE5D0D68-A1F9-4C16-8836-B2721FDF9C43}" srcOrd="1" destOrd="0" presId="urn:microsoft.com/office/officeart/2005/8/layout/hierarchy2"/>
    <dgm:cxn modelId="{F321521A-5ABD-416F-9F1C-06C06DC2E759}" type="presParOf" srcId="{EE5D0D68-A1F9-4C16-8836-B2721FDF9C43}" destId="{7762C6F0-1EA3-417C-8117-24C749785231}" srcOrd="0" destOrd="0" presId="urn:microsoft.com/office/officeart/2005/8/layout/hierarchy2"/>
    <dgm:cxn modelId="{D5CBC34A-2CB4-4EB8-9308-C63C00D9570F}" type="presParOf" srcId="{EE5D0D68-A1F9-4C16-8836-B2721FDF9C43}" destId="{D2356318-C37A-45E0-99C0-E7B7A4A3890A}" srcOrd="1" destOrd="0" presId="urn:microsoft.com/office/officeart/2005/8/layout/hierarchy2"/>
    <dgm:cxn modelId="{45D53A53-B226-4C0C-99C1-3E42922DAB3A}" type="presParOf" srcId="{7B615BB4-AEB1-4CF3-A831-77FFE8A49968}" destId="{8C24DBA6-D360-4B4F-AC9D-8FC7B1481442}" srcOrd="2" destOrd="0" presId="urn:microsoft.com/office/officeart/2005/8/layout/hierarchy2"/>
    <dgm:cxn modelId="{2D36978E-3C0F-4541-A9F8-5FCAA4896152}" type="presParOf" srcId="{8C24DBA6-D360-4B4F-AC9D-8FC7B1481442}" destId="{E106D8E5-739A-49BA-9143-B38F78D664A8}" srcOrd="0" destOrd="0" presId="urn:microsoft.com/office/officeart/2005/8/layout/hierarchy2"/>
    <dgm:cxn modelId="{6F3313A7-A8FB-4BAD-A0F1-5DDBAA797D00}" type="presParOf" srcId="{7B615BB4-AEB1-4CF3-A831-77FFE8A49968}" destId="{A285E701-29A3-4ED3-A546-883B924AC6F0}" srcOrd="3" destOrd="0" presId="urn:microsoft.com/office/officeart/2005/8/layout/hierarchy2"/>
    <dgm:cxn modelId="{46734650-295E-487A-87BD-D6F6CA4F82B8}" type="presParOf" srcId="{A285E701-29A3-4ED3-A546-883B924AC6F0}" destId="{60C63369-E6D8-4EEE-BA1B-E8A862D99FCF}" srcOrd="0" destOrd="0" presId="urn:microsoft.com/office/officeart/2005/8/layout/hierarchy2"/>
    <dgm:cxn modelId="{A7929242-713B-44AD-9272-D97D5B6B2CAA}" type="presParOf" srcId="{A285E701-29A3-4ED3-A546-883B924AC6F0}" destId="{7D3A3408-3D33-4D06-AD8B-D5FDDEC1F6C1}" srcOrd="1" destOrd="0" presId="urn:microsoft.com/office/officeart/2005/8/layout/hierarchy2"/>
    <dgm:cxn modelId="{38876719-0A9A-4288-8274-A1DC58DEE4DE}" type="presParOf" srcId="{7D3A3408-3D33-4D06-AD8B-D5FDDEC1F6C1}" destId="{632F4C80-51DD-41A5-97FA-2EA4234781A3}" srcOrd="0" destOrd="0" presId="urn:microsoft.com/office/officeart/2005/8/layout/hierarchy2"/>
    <dgm:cxn modelId="{48A36F50-D045-4C16-8AD5-35F7B3CC98DA}" type="presParOf" srcId="{632F4C80-51DD-41A5-97FA-2EA4234781A3}" destId="{F012DE4F-76C7-4707-BFC6-5DEA77EB8FE3}" srcOrd="0" destOrd="0" presId="urn:microsoft.com/office/officeart/2005/8/layout/hierarchy2"/>
    <dgm:cxn modelId="{D909F7D0-3DA4-46F1-9A31-70FAC8AFE605}" type="presParOf" srcId="{7D3A3408-3D33-4D06-AD8B-D5FDDEC1F6C1}" destId="{2463749B-69F1-4B27-BB38-0ECEA451DD77}" srcOrd="1" destOrd="0" presId="urn:microsoft.com/office/officeart/2005/8/layout/hierarchy2"/>
    <dgm:cxn modelId="{50EC7D7F-32DB-464B-BFDA-06DD3A72684C}" type="presParOf" srcId="{2463749B-69F1-4B27-BB38-0ECEA451DD77}" destId="{74BB76E3-7F67-4C0E-BD4A-A5F60BBCC0C4}" srcOrd="0" destOrd="0" presId="urn:microsoft.com/office/officeart/2005/8/layout/hierarchy2"/>
    <dgm:cxn modelId="{0D890D42-9A9F-4DF3-BBB8-8EE92A845B3C}" type="presParOf" srcId="{2463749B-69F1-4B27-BB38-0ECEA451DD77}" destId="{1FD2535B-5CD8-4ABC-9A41-F42CF8D6F312}" srcOrd="1" destOrd="0" presId="urn:microsoft.com/office/officeart/2005/8/layout/hierarchy2"/>
    <dgm:cxn modelId="{F86A9813-2B85-4E95-B9F0-F61A96ACEC47}" type="presParOf" srcId="{7B615BB4-AEB1-4CF3-A831-77FFE8A49968}" destId="{DF796B55-83C2-46D6-B495-FD220C10CDCB}" srcOrd="4" destOrd="0" presId="urn:microsoft.com/office/officeart/2005/8/layout/hierarchy2"/>
    <dgm:cxn modelId="{D2A891BA-C2C6-46E5-94A0-2B0B47DECA1E}" type="presParOf" srcId="{DF796B55-83C2-46D6-B495-FD220C10CDCB}" destId="{FCE10FE3-6F2E-4E1D-9F3A-3EAE662C8A96}" srcOrd="0" destOrd="0" presId="urn:microsoft.com/office/officeart/2005/8/layout/hierarchy2"/>
    <dgm:cxn modelId="{5C725406-000B-4960-A972-93CEF56E66CB}" type="presParOf" srcId="{7B615BB4-AEB1-4CF3-A831-77FFE8A49968}" destId="{BC1B1C41-54CC-4659-8BB9-62C8DD311ACB}" srcOrd="5" destOrd="0" presId="urn:microsoft.com/office/officeart/2005/8/layout/hierarchy2"/>
    <dgm:cxn modelId="{E0DAAC52-D9B5-4DC7-B30F-681703A6C257}" type="presParOf" srcId="{BC1B1C41-54CC-4659-8BB9-62C8DD311ACB}" destId="{BE58DFDC-2403-4D2A-8E54-C994039338DC}" srcOrd="0" destOrd="0" presId="urn:microsoft.com/office/officeart/2005/8/layout/hierarchy2"/>
    <dgm:cxn modelId="{8154A410-24CD-49FE-9910-06CDEB006DD4}" type="presParOf" srcId="{BC1B1C41-54CC-4659-8BB9-62C8DD311ACB}" destId="{EA4F1712-6B4F-4600-9807-CBFB5E0A6430}" srcOrd="1" destOrd="0" presId="urn:microsoft.com/office/officeart/2005/8/layout/hierarchy2"/>
    <dgm:cxn modelId="{7040123C-3AFB-48FD-96DF-4D24F7F73D19}" type="presParOf" srcId="{EA4F1712-6B4F-4600-9807-CBFB5E0A6430}" destId="{4CFBD0EE-26B6-4971-B754-39504CC0A90B}" srcOrd="0" destOrd="0" presId="urn:microsoft.com/office/officeart/2005/8/layout/hierarchy2"/>
    <dgm:cxn modelId="{3689EB29-C114-4022-9713-17BCCECBF886}" type="presParOf" srcId="{4CFBD0EE-26B6-4971-B754-39504CC0A90B}" destId="{5C1106C5-6E08-4BAA-A198-D517299AE357}" srcOrd="0" destOrd="0" presId="urn:microsoft.com/office/officeart/2005/8/layout/hierarchy2"/>
    <dgm:cxn modelId="{F4B138D9-8BBD-40C7-B865-1C7ADBF78543}" type="presParOf" srcId="{EA4F1712-6B4F-4600-9807-CBFB5E0A6430}" destId="{86CD78E2-6279-40AB-8FE9-33F42D9776C3}" srcOrd="1" destOrd="0" presId="urn:microsoft.com/office/officeart/2005/8/layout/hierarchy2"/>
    <dgm:cxn modelId="{0AF84AF5-B824-4D4C-9E4C-42585DBE2A43}" type="presParOf" srcId="{86CD78E2-6279-40AB-8FE9-33F42D9776C3}" destId="{0D29CCEF-FA51-4D14-983A-3934440CC2A6}" srcOrd="0" destOrd="0" presId="urn:microsoft.com/office/officeart/2005/8/layout/hierarchy2"/>
    <dgm:cxn modelId="{224A63F4-382B-4AA9-BD01-D35049B358C1}" type="presParOf" srcId="{86CD78E2-6279-40AB-8FE9-33F42D9776C3}" destId="{95F71B13-03D3-49FE-BEBC-7702C200BFF0}" srcOrd="1" destOrd="0" presId="urn:microsoft.com/office/officeart/2005/8/layout/hierarchy2"/>
    <dgm:cxn modelId="{3A0D8E35-BF93-4B5A-99E1-0659AFE6BC0B}" type="presParOf" srcId="{7B615BB4-AEB1-4CF3-A831-77FFE8A49968}" destId="{4373626D-98BB-4822-85D8-95501B884BCB}" srcOrd="6" destOrd="0" presId="urn:microsoft.com/office/officeart/2005/8/layout/hierarchy2"/>
    <dgm:cxn modelId="{85D00ABA-1293-485F-B786-59951CAF6057}" type="presParOf" srcId="{4373626D-98BB-4822-85D8-95501B884BCB}" destId="{7FCC7EF1-F4EA-4F33-923D-666716477409}" srcOrd="0" destOrd="0" presId="urn:microsoft.com/office/officeart/2005/8/layout/hierarchy2"/>
    <dgm:cxn modelId="{D6100DAA-9FDC-49B7-8D7D-BCF2709B2942}" type="presParOf" srcId="{7B615BB4-AEB1-4CF3-A831-77FFE8A49968}" destId="{00C2863E-61B7-43E3-AB0C-0EA65C12627E}" srcOrd="7" destOrd="0" presId="urn:microsoft.com/office/officeart/2005/8/layout/hierarchy2"/>
    <dgm:cxn modelId="{B93F340C-4DDB-409A-80A9-87A3A13E8767}" type="presParOf" srcId="{00C2863E-61B7-43E3-AB0C-0EA65C12627E}" destId="{AC2BDB48-149D-41D6-9597-68429855EDC1}" srcOrd="0" destOrd="0" presId="urn:microsoft.com/office/officeart/2005/8/layout/hierarchy2"/>
    <dgm:cxn modelId="{416FB80F-E78E-495E-8389-78AAAD97EA78}" type="presParOf" srcId="{00C2863E-61B7-43E3-AB0C-0EA65C12627E}" destId="{2572780C-76E3-4590-9233-8EE23DE04195}" srcOrd="1" destOrd="0" presId="urn:microsoft.com/office/officeart/2005/8/layout/hierarchy2"/>
    <dgm:cxn modelId="{667092CB-2A72-49FE-AD46-FD119440E826}" type="presParOf" srcId="{2572780C-76E3-4590-9233-8EE23DE04195}" destId="{7B3A1DF3-58B2-40C5-AFB5-B1D81146D38F}" srcOrd="0" destOrd="0" presId="urn:microsoft.com/office/officeart/2005/8/layout/hierarchy2"/>
    <dgm:cxn modelId="{519A22AE-4560-4ED1-8A8C-FFC13B9B8DF9}" type="presParOf" srcId="{7B3A1DF3-58B2-40C5-AFB5-B1D81146D38F}" destId="{21925E04-E59B-4D7E-84D4-A30EE12FD59A}" srcOrd="0" destOrd="0" presId="urn:microsoft.com/office/officeart/2005/8/layout/hierarchy2"/>
    <dgm:cxn modelId="{99E16812-B6C7-42B8-A33B-751B6C75A4EE}" type="presParOf" srcId="{2572780C-76E3-4590-9233-8EE23DE04195}" destId="{8354B023-D013-4099-9E06-FFC6975C62FA}" srcOrd="1" destOrd="0" presId="urn:microsoft.com/office/officeart/2005/8/layout/hierarchy2"/>
    <dgm:cxn modelId="{ECA12625-C046-4398-910F-97646729B9D8}" type="presParOf" srcId="{8354B023-D013-4099-9E06-FFC6975C62FA}" destId="{51AE01E8-8332-4ADC-8939-BE0CC25BA5D4}" srcOrd="0" destOrd="0" presId="urn:microsoft.com/office/officeart/2005/8/layout/hierarchy2"/>
    <dgm:cxn modelId="{F97D4FBA-7636-41EB-8EEB-7F2917C54F68}" type="presParOf" srcId="{8354B023-D013-4099-9E06-FFC6975C62FA}" destId="{20969317-18CC-4FA8-BFA1-DCBEB8DA1A39}" srcOrd="1" destOrd="0" presId="urn:microsoft.com/office/officeart/2005/8/layout/hierarchy2"/>
    <dgm:cxn modelId="{3334A022-1AD0-44A5-825E-FE8C67AF9472}" type="presParOf" srcId="{3097FACB-ABFC-448D-9B0F-EFDB9D87646C}" destId="{73401A20-CDDA-494F-873D-49AACC946B32}" srcOrd="2" destOrd="0" presId="urn:microsoft.com/office/officeart/2005/8/layout/hierarchy2"/>
    <dgm:cxn modelId="{85844D89-50B6-465A-8196-5BD863C4BE03}" type="presParOf" srcId="{73401A20-CDDA-494F-873D-49AACC946B32}" destId="{BBC3250C-D205-40D3-B646-695384BB30A9}" srcOrd="0" destOrd="0" presId="urn:microsoft.com/office/officeart/2005/8/layout/hierarchy2"/>
    <dgm:cxn modelId="{221BBDE6-FDFE-471B-8304-ABD9ED49D6B5}" type="presParOf" srcId="{3097FACB-ABFC-448D-9B0F-EFDB9D87646C}" destId="{FE3B16DC-702E-4B8B-A9D3-C670B55D9B81}" srcOrd="3" destOrd="0" presId="urn:microsoft.com/office/officeart/2005/8/layout/hierarchy2"/>
    <dgm:cxn modelId="{7F0B19CF-1E90-460B-92FD-84EF72FD99B7}" type="presParOf" srcId="{FE3B16DC-702E-4B8B-A9D3-C670B55D9B81}" destId="{F9F3844A-C095-4425-BE3C-2037793BDB3F}" srcOrd="0" destOrd="0" presId="urn:microsoft.com/office/officeart/2005/8/layout/hierarchy2"/>
    <dgm:cxn modelId="{C4B7BDB0-DBBA-43AF-8123-FE4B40C65343}" type="presParOf" srcId="{FE3B16DC-702E-4B8B-A9D3-C670B55D9B81}" destId="{BAB4F689-E2F6-4D51-9043-A6040B7CE972}" srcOrd="1" destOrd="0" presId="urn:microsoft.com/office/officeart/2005/8/layout/hierarchy2"/>
    <dgm:cxn modelId="{DE3AB442-A262-4C98-B957-D47CD84E2458}" type="presParOf" srcId="{BAB4F689-E2F6-4D51-9043-A6040B7CE972}" destId="{FAA274A1-A79B-4449-865C-553C32F9BB76}" srcOrd="0" destOrd="0" presId="urn:microsoft.com/office/officeart/2005/8/layout/hierarchy2"/>
    <dgm:cxn modelId="{A64D1954-70EE-4CE9-8D05-CEFC6DD83AF7}" type="presParOf" srcId="{FAA274A1-A79B-4449-865C-553C32F9BB76}" destId="{F8864E81-F15A-488C-8A57-71ECDB5940CF}" srcOrd="0" destOrd="0" presId="urn:microsoft.com/office/officeart/2005/8/layout/hierarchy2"/>
    <dgm:cxn modelId="{86C6E5E8-4B2D-4D46-AF22-70D3DB461A99}" type="presParOf" srcId="{BAB4F689-E2F6-4D51-9043-A6040B7CE972}" destId="{BE2F072F-E34D-4B69-BBBA-D9B15E58C5EF}" srcOrd="1" destOrd="0" presId="urn:microsoft.com/office/officeart/2005/8/layout/hierarchy2"/>
    <dgm:cxn modelId="{2BF7BEF9-51F8-4B2B-A1D5-08CD41279D65}" type="presParOf" srcId="{BE2F072F-E34D-4B69-BBBA-D9B15E58C5EF}" destId="{217336A3-2FAE-4730-896D-EC3EE778E9DB}" srcOrd="0" destOrd="0" presId="urn:microsoft.com/office/officeart/2005/8/layout/hierarchy2"/>
    <dgm:cxn modelId="{37D7B0B1-7A04-4FA1-9087-745D24367775}" type="presParOf" srcId="{BE2F072F-E34D-4B69-BBBA-D9B15E58C5EF}" destId="{FE0D79CB-6AEA-4C8B-B4C4-3D3F055483EB}" srcOrd="1" destOrd="0" presId="urn:microsoft.com/office/officeart/2005/8/layout/hierarchy2"/>
    <dgm:cxn modelId="{6B101D45-689E-4FDC-AEEB-BCBCD0F457F0}" type="presParOf" srcId="{FE0D79CB-6AEA-4C8B-B4C4-3D3F055483EB}" destId="{615BE9CF-3EA7-4DBF-BBAE-E75F5FB856F6}" srcOrd="0" destOrd="0" presId="urn:microsoft.com/office/officeart/2005/8/layout/hierarchy2"/>
    <dgm:cxn modelId="{B743C855-2AB6-44DF-B075-15B07FF85880}" type="presParOf" srcId="{615BE9CF-3EA7-4DBF-BBAE-E75F5FB856F6}" destId="{6A2F00FE-CCEA-49F4-A244-DDBC3F57FD0C}" srcOrd="0" destOrd="0" presId="urn:microsoft.com/office/officeart/2005/8/layout/hierarchy2"/>
    <dgm:cxn modelId="{E6DEB147-893E-4E09-BFF5-3B209EC67756}" type="presParOf" srcId="{FE0D79CB-6AEA-4C8B-B4C4-3D3F055483EB}" destId="{84DD3EEF-40D9-417E-ACD4-6BFAB147EBA1}" srcOrd="1" destOrd="0" presId="urn:microsoft.com/office/officeart/2005/8/layout/hierarchy2"/>
    <dgm:cxn modelId="{3CA77974-28E0-47DE-A9F3-B1751EC12BAE}" type="presParOf" srcId="{84DD3EEF-40D9-417E-ACD4-6BFAB147EBA1}" destId="{D13EDD40-C40A-463D-98B4-97ED9C8C90C3}" srcOrd="0" destOrd="0" presId="urn:microsoft.com/office/officeart/2005/8/layout/hierarchy2"/>
    <dgm:cxn modelId="{553CCA5A-9DDB-4412-B47D-D62B4C4931F8}" type="presParOf" srcId="{84DD3EEF-40D9-417E-ACD4-6BFAB147EBA1}" destId="{81F5EEDD-464B-452D-8146-2F838CC519C9}" srcOrd="1" destOrd="0" presId="urn:microsoft.com/office/officeart/2005/8/layout/hierarchy2"/>
    <dgm:cxn modelId="{F71F5EFE-68A7-4722-9669-95C948DC6AEC}" type="presParOf" srcId="{81F5EEDD-464B-452D-8146-2F838CC519C9}" destId="{5A3F458A-0554-4A10-95C0-EBEAE3309F94}" srcOrd="0" destOrd="0" presId="urn:microsoft.com/office/officeart/2005/8/layout/hierarchy2"/>
    <dgm:cxn modelId="{8691CF97-A544-483B-A52C-03EE09FE03BB}" type="presParOf" srcId="{5A3F458A-0554-4A10-95C0-EBEAE3309F94}" destId="{649AD931-589D-40A0-AC29-B98656BB1AB5}" srcOrd="0" destOrd="0" presId="urn:microsoft.com/office/officeart/2005/8/layout/hierarchy2"/>
    <dgm:cxn modelId="{19F9FE7C-F869-4485-A192-FF04E7AB3C9E}" type="presParOf" srcId="{81F5EEDD-464B-452D-8146-2F838CC519C9}" destId="{7455E789-4F38-40F8-AD2D-1BC3BA14AA70}" srcOrd="1" destOrd="0" presId="urn:microsoft.com/office/officeart/2005/8/layout/hierarchy2"/>
    <dgm:cxn modelId="{FFD121A2-0A6F-45E5-B012-7775291793E7}" type="presParOf" srcId="{7455E789-4F38-40F8-AD2D-1BC3BA14AA70}" destId="{B68E1EE1-8621-4BF4-B5EF-2313729B6858}" srcOrd="0" destOrd="0" presId="urn:microsoft.com/office/officeart/2005/8/layout/hierarchy2"/>
    <dgm:cxn modelId="{66F37506-093D-4070-919B-A7E512846D2C}" type="presParOf" srcId="{7455E789-4F38-40F8-AD2D-1BC3BA14AA70}" destId="{08ECD126-8F0D-4C80-89E5-0E67ADC25B85}" srcOrd="1" destOrd="0" presId="urn:microsoft.com/office/officeart/2005/8/layout/hierarchy2"/>
    <dgm:cxn modelId="{E4E9A2A8-45ED-4A1A-9B33-4C368D8B2F2B}" type="presParOf" srcId="{FE0D79CB-6AEA-4C8B-B4C4-3D3F055483EB}" destId="{855CB2F0-150A-4D68-A685-3ECB52E4CAA9}" srcOrd="2" destOrd="0" presId="urn:microsoft.com/office/officeart/2005/8/layout/hierarchy2"/>
    <dgm:cxn modelId="{9D602D4A-A758-44DA-9B0D-51B4CC0FB9BC}" type="presParOf" srcId="{855CB2F0-150A-4D68-A685-3ECB52E4CAA9}" destId="{55B8BA23-EE28-4509-B830-80FEF65AD412}" srcOrd="0" destOrd="0" presId="urn:microsoft.com/office/officeart/2005/8/layout/hierarchy2"/>
    <dgm:cxn modelId="{8F95B972-0F23-4AAF-B861-0DEF5066FA89}" type="presParOf" srcId="{FE0D79CB-6AEA-4C8B-B4C4-3D3F055483EB}" destId="{84E5EF12-B424-43FB-82FF-9C0644D563E1}" srcOrd="3" destOrd="0" presId="urn:microsoft.com/office/officeart/2005/8/layout/hierarchy2"/>
    <dgm:cxn modelId="{0AADC12C-46E0-43A2-B5D6-1EE08F5C9A81}" type="presParOf" srcId="{84E5EF12-B424-43FB-82FF-9C0644D563E1}" destId="{40F37B19-F580-4E07-A5DA-D5178F73E09A}" srcOrd="0" destOrd="0" presId="urn:microsoft.com/office/officeart/2005/8/layout/hierarchy2"/>
    <dgm:cxn modelId="{34D16238-4505-4BC9-9D3E-23D120A2F7C5}" type="presParOf" srcId="{84E5EF12-B424-43FB-82FF-9C0644D563E1}" destId="{ECB9C3FD-EBE7-45DB-9817-BDF41A3B00DA}" srcOrd="1" destOrd="0" presId="urn:microsoft.com/office/officeart/2005/8/layout/hierarchy2"/>
    <dgm:cxn modelId="{A9BC003F-7063-423F-A8EF-C4681720E671}" type="presParOf" srcId="{ECB9C3FD-EBE7-45DB-9817-BDF41A3B00DA}" destId="{0A1BD27A-9C3B-4E43-8EDA-0548D2BBA840}" srcOrd="0" destOrd="0" presId="urn:microsoft.com/office/officeart/2005/8/layout/hierarchy2"/>
    <dgm:cxn modelId="{7047DD26-0742-45FC-9920-AFF722C7EFFA}" type="presParOf" srcId="{0A1BD27A-9C3B-4E43-8EDA-0548D2BBA840}" destId="{437C149F-26B2-495F-AEAE-8625DA339EC8}" srcOrd="0" destOrd="0" presId="urn:microsoft.com/office/officeart/2005/8/layout/hierarchy2"/>
    <dgm:cxn modelId="{F8DBAD54-0DC4-4E5E-87F4-0F478A9C814F}" type="presParOf" srcId="{ECB9C3FD-EBE7-45DB-9817-BDF41A3B00DA}" destId="{9BD5AAC8-162B-47E8-84FF-4C199A5BC6AE}" srcOrd="1" destOrd="0" presId="urn:microsoft.com/office/officeart/2005/8/layout/hierarchy2"/>
    <dgm:cxn modelId="{E0680540-6D01-4229-98D4-DDF01E125DC6}" type="presParOf" srcId="{9BD5AAC8-162B-47E8-84FF-4C199A5BC6AE}" destId="{1718D104-E277-478C-A820-DB4B27A24542}" srcOrd="0" destOrd="0" presId="urn:microsoft.com/office/officeart/2005/8/layout/hierarchy2"/>
    <dgm:cxn modelId="{8403F3A6-F142-4E2B-8D26-47AC31E3676D}" type="presParOf" srcId="{9BD5AAC8-162B-47E8-84FF-4C199A5BC6AE}" destId="{46BC8BDC-7C74-4A72-A4EE-E3C4BC6475B8}" srcOrd="1" destOrd="0" presId="urn:microsoft.com/office/officeart/2005/8/layout/hierarchy2"/>
    <dgm:cxn modelId="{9912D014-1F5A-4118-BB56-ACDB9213C9B0}" type="presParOf" srcId="{FE0D79CB-6AEA-4C8B-B4C4-3D3F055483EB}" destId="{A6D9F35D-CC07-48DC-BBC8-FD8387572438}" srcOrd="4" destOrd="0" presId="urn:microsoft.com/office/officeart/2005/8/layout/hierarchy2"/>
    <dgm:cxn modelId="{D823A9D2-265D-4343-8CBF-9A6A1DA130FE}" type="presParOf" srcId="{A6D9F35D-CC07-48DC-BBC8-FD8387572438}" destId="{89131860-EB45-4450-ADF4-0131CE646FA5}" srcOrd="0" destOrd="0" presId="urn:microsoft.com/office/officeart/2005/8/layout/hierarchy2"/>
    <dgm:cxn modelId="{D487308C-3828-4A5F-ACC4-39DE1AC2ED40}" type="presParOf" srcId="{FE0D79CB-6AEA-4C8B-B4C4-3D3F055483EB}" destId="{943B54A1-FB73-4164-98C6-E7BF9FDC3A37}" srcOrd="5" destOrd="0" presId="urn:microsoft.com/office/officeart/2005/8/layout/hierarchy2"/>
    <dgm:cxn modelId="{30F1A79E-6A9A-44AB-AF99-65C0CA967556}" type="presParOf" srcId="{943B54A1-FB73-4164-98C6-E7BF9FDC3A37}" destId="{D051E581-03C9-483C-AAFA-CEAC6E0CF678}" srcOrd="0" destOrd="0" presId="urn:microsoft.com/office/officeart/2005/8/layout/hierarchy2"/>
    <dgm:cxn modelId="{9A93C7AF-356F-4713-9682-D70B64D6D0C1}" type="presParOf" srcId="{943B54A1-FB73-4164-98C6-E7BF9FDC3A37}" destId="{C2E7DF9B-4CF3-48D5-B162-9DF08A296137}" srcOrd="1" destOrd="0" presId="urn:microsoft.com/office/officeart/2005/8/layout/hierarchy2"/>
    <dgm:cxn modelId="{CC73F142-C7AF-4F6B-96AF-BE5379AD75FA}" type="presParOf" srcId="{C2E7DF9B-4CF3-48D5-B162-9DF08A296137}" destId="{A758F817-E4E2-4D65-BC45-06E697D2D6C1}" srcOrd="0" destOrd="0" presId="urn:microsoft.com/office/officeart/2005/8/layout/hierarchy2"/>
    <dgm:cxn modelId="{B6F11FE7-0F6B-4ED4-B9C2-84EA10485455}" type="presParOf" srcId="{A758F817-E4E2-4D65-BC45-06E697D2D6C1}" destId="{EE66A58D-5342-4A4F-BA29-3B415BD6FD81}" srcOrd="0" destOrd="0" presId="urn:microsoft.com/office/officeart/2005/8/layout/hierarchy2"/>
    <dgm:cxn modelId="{02D0C862-5765-422F-8632-ACE943CF5715}" type="presParOf" srcId="{C2E7DF9B-4CF3-48D5-B162-9DF08A296137}" destId="{DCFCEEC7-0791-4D95-9451-2A57FAD57757}" srcOrd="1" destOrd="0" presId="urn:microsoft.com/office/officeart/2005/8/layout/hierarchy2"/>
    <dgm:cxn modelId="{AB98C517-F975-4C75-B9E5-5185002AD3A6}" type="presParOf" srcId="{DCFCEEC7-0791-4D95-9451-2A57FAD57757}" destId="{C734D4BD-AD14-4DBD-858F-164C9A97E75E}" srcOrd="0" destOrd="0" presId="urn:microsoft.com/office/officeart/2005/8/layout/hierarchy2"/>
    <dgm:cxn modelId="{238145DF-5F1E-44D6-B367-75EAFE715C0F}" type="presParOf" srcId="{DCFCEEC7-0791-4D95-9451-2A57FAD57757}" destId="{829177E7-E032-4646-982F-3963BEF45D8B}" srcOrd="1" destOrd="0" presId="urn:microsoft.com/office/officeart/2005/8/layout/hierarchy2"/>
    <dgm:cxn modelId="{A1D71662-1D31-4B75-B403-902488191712}" type="presParOf" srcId="{FE0D79CB-6AEA-4C8B-B4C4-3D3F055483EB}" destId="{6F6DFFE2-D3CD-4C07-85E4-3E5FEF39A29F}" srcOrd="6" destOrd="0" presId="urn:microsoft.com/office/officeart/2005/8/layout/hierarchy2"/>
    <dgm:cxn modelId="{5A16D9D4-8B6B-4416-BC5D-27EF39B7055E}" type="presParOf" srcId="{6F6DFFE2-D3CD-4C07-85E4-3E5FEF39A29F}" destId="{FB2F1782-A8F2-4CC5-9A9A-4E07A2166DA2}" srcOrd="0" destOrd="0" presId="urn:microsoft.com/office/officeart/2005/8/layout/hierarchy2"/>
    <dgm:cxn modelId="{3337FB4C-C8E8-489B-BDC8-77278347AC16}" type="presParOf" srcId="{FE0D79CB-6AEA-4C8B-B4C4-3D3F055483EB}" destId="{EEE871E5-2420-447D-B34D-FCD3C9077A6D}" srcOrd="7" destOrd="0" presId="urn:microsoft.com/office/officeart/2005/8/layout/hierarchy2"/>
    <dgm:cxn modelId="{6074B1A4-EC35-43C4-9593-C6DA0DA8B56E}" type="presParOf" srcId="{EEE871E5-2420-447D-B34D-FCD3C9077A6D}" destId="{61CF2C65-8A5F-4DC9-AA30-D8F19E68CB1E}" srcOrd="0" destOrd="0" presId="urn:microsoft.com/office/officeart/2005/8/layout/hierarchy2"/>
    <dgm:cxn modelId="{5F643593-0E30-49DA-96D5-A586E3ED699D}" type="presParOf" srcId="{EEE871E5-2420-447D-B34D-FCD3C9077A6D}" destId="{3CACC30B-8CBA-4C36-B672-82E141D19707}" srcOrd="1" destOrd="0" presId="urn:microsoft.com/office/officeart/2005/8/layout/hierarchy2"/>
    <dgm:cxn modelId="{547F6451-65B6-435E-A8ED-C9789CB52AEA}" type="presParOf" srcId="{3CACC30B-8CBA-4C36-B672-82E141D19707}" destId="{AE495DF1-920A-49A3-A352-49110567797A}" srcOrd="0" destOrd="0" presId="urn:microsoft.com/office/officeart/2005/8/layout/hierarchy2"/>
    <dgm:cxn modelId="{C4CF3999-4B12-48F0-A67A-9A90C3176E44}" type="presParOf" srcId="{AE495DF1-920A-49A3-A352-49110567797A}" destId="{0045018A-C4FB-4443-95A2-2285600B9491}" srcOrd="0" destOrd="0" presId="urn:microsoft.com/office/officeart/2005/8/layout/hierarchy2"/>
    <dgm:cxn modelId="{4D859009-5F2C-4E7A-B0E4-76A3B68B0171}" type="presParOf" srcId="{3CACC30B-8CBA-4C36-B672-82E141D19707}" destId="{E367BAE9-AC64-4DCC-B70C-9BC790DED3E2}" srcOrd="1" destOrd="0" presId="urn:microsoft.com/office/officeart/2005/8/layout/hierarchy2"/>
    <dgm:cxn modelId="{D796AEC0-A67A-4496-A972-8941BE11F262}" type="presParOf" srcId="{E367BAE9-AC64-4DCC-B70C-9BC790DED3E2}" destId="{7CD373A8-13C9-4FF1-8D0E-96C426EA7588}" srcOrd="0" destOrd="0" presId="urn:microsoft.com/office/officeart/2005/8/layout/hierarchy2"/>
    <dgm:cxn modelId="{13D30B24-7B31-43F2-913C-21156F97DA79}" type="presParOf" srcId="{E367BAE9-AC64-4DCC-B70C-9BC790DED3E2}" destId="{F6F10E2F-0171-40E0-A88D-DED382FF2C1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C552AC-5588-4010-BCE1-E39A4049268E}" type="doc">
      <dgm:prSet loTypeId="urn:microsoft.com/office/officeart/2005/8/layout/hierarchy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0314358-B7B6-43C4-9227-AFEAE8EB0A42}">
      <dgm:prSet phldrT="[Текст]"/>
      <dgm:spPr/>
      <dgm:t>
        <a:bodyPr/>
        <a:lstStyle/>
        <a:p>
          <a:r>
            <a:rPr lang="ro-RO" dirty="0" smtClean="0"/>
            <a:t>356,9 </a:t>
          </a:r>
          <a:r>
            <a:rPr lang="ro-RO" dirty="0" smtClean="0"/>
            <a:t>mii lei</a:t>
          </a:r>
          <a:endParaRPr lang="ru-RU" dirty="0"/>
        </a:p>
      </dgm:t>
    </dgm:pt>
    <dgm:pt modelId="{2733A88D-15E9-4E28-B970-E2AC9370A81A}" type="parTrans" cxnId="{BE1DB576-B6FC-42E3-801C-8A572D536108}">
      <dgm:prSet/>
      <dgm:spPr/>
      <dgm:t>
        <a:bodyPr/>
        <a:lstStyle/>
        <a:p>
          <a:endParaRPr lang="ru-RU"/>
        </a:p>
      </dgm:t>
    </dgm:pt>
    <dgm:pt modelId="{57AAEFA7-0C77-414A-A06A-E517F81C90EF}" type="sibTrans" cxnId="{BE1DB576-B6FC-42E3-801C-8A572D536108}">
      <dgm:prSet/>
      <dgm:spPr/>
      <dgm:t>
        <a:bodyPr/>
        <a:lstStyle/>
        <a:p>
          <a:endParaRPr lang="ru-RU"/>
        </a:p>
      </dgm:t>
    </dgm:pt>
    <dgm:pt modelId="{F62D09CD-AA54-4B2A-9935-B3F309820ED3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181,4 </a:t>
          </a:r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mii lei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57348C-75D5-4A6F-8D80-8786D2879B8C}" type="parTrans" cxnId="{64306644-2F32-4AA2-86F1-8CDA2E81D3D8}">
      <dgm:prSet/>
      <dgm:spPr/>
      <dgm:t>
        <a:bodyPr/>
        <a:lstStyle/>
        <a:p>
          <a:endParaRPr lang="ru-RU"/>
        </a:p>
      </dgm:t>
    </dgm:pt>
    <dgm:pt modelId="{AFF29246-7EB7-48AA-A53F-19720D7BAB49}" type="sibTrans" cxnId="{64306644-2F32-4AA2-86F1-8CDA2E81D3D8}">
      <dgm:prSet/>
      <dgm:spPr/>
      <dgm:t>
        <a:bodyPr/>
        <a:lstStyle/>
        <a:p>
          <a:endParaRPr lang="ru-RU"/>
        </a:p>
      </dgm:t>
    </dgm:pt>
    <dgm:pt modelId="{365215AD-B02A-4229-AFA6-C57EF44B6B35}">
      <dgm:prSet phldrT="[Текст]"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A53059C8-8BA9-44E1-A776-E3B2B8DA8FCF}" type="parTrans" cxnId="{A7124A32-8034-4A22-AF9B-A3229381EC76}">
      <dgm:prSet/>
      <dgm:spPr/>
      <dgm:t>
        <a:bodyPr/>
        <a:lstStyle/>
        <a:p>
          <a:endParaRPr lang="ru-RU"/>
        </a:p>
      </dgm:t>
    </dgm:pt>
    <dgm:pt modelId="{46A73878-DFC8-4933-BECC-7E3BAB42B793}" type="sibTrans" cxnId="{A7124A32-8034-4A22-AF9B-A3229381EC76}">
      <dgm:prSet/>
      <dgm:spPr/>
      <dgm:t>
        <a:bodyPr/>
        <a:lstStyle/>
        <a:p>
          <a:endParaRPr lang="ru-RU"/>
        </a:p>
      </dgm:t>
    </dgm:pt>
    <dgm:pt modelId="{FDE53FED-F848-44DD-BB74-454CF5628233}">
      <dgm:prSet phldrT="[Текст]"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0203CD63-69A9-4613-A7BC-C5CE00E471B7}" type="parTrans" cxnId="{CC83A553-3EDB-4224-BDFC-E488B08D861F}">
      <dgm:prSet/>
      <dgm:spPr/>
      <dgm:t>
        <a:bodyPr/>
        <a:lstStyle/>
        <a:p>
          <a:endParaRPr lang="ru-RU"/>
        </a:p>
      </dgm:t>
    </dgm:pt>
    <dgm:pt modelId="{0D05BF79-09F7-4F9F-92AB-F04A5B7A0AD1}" type="sibTrans" cxnId="{CC83A553-3EDB-4224-BDFC-E488B08D861F}">
      <dgm:prSet/>
      <dgm:spPr/>
      <dgm:t>
        <a:bodyPr/>
        <a:lstStyle/>
        <a:p>
          <a:endParaRPr lang="ru-RU"/>
        </a:p>
      </dgm:t>
    </dgm:pt>
    <dgm:pt modelId="{69AA91AF-7E57-4032-ABA3-E3C252938F42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175,5 </a:t>
          </a:r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mii lei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DC19A0-DBCF-4E7D-B8AB-D217EF9A60C0}" type="parTrans" cxnId="{AC296D7F-8983-4381-8C37-95C03D0E3BA2}">
      <dgm:prSet/>
      <dgm:spPr/>
      <dgm:t>
        <a:bodyPr/>
        <a:lstStyle/>
        <a:p>
          <a:endParaRPr lang="ru-RU"/>
        </a:p>
      </dgm:t>
    </dgm:pt>
    <dgm:pt modelId="{1FBEA97A-4BE1-4321-B81F-7B3B1A0019B4}" type="sibTrans" cxnId="{AC296D7F-8983-4381-8C37-95C03D0E3BA2}">
      <dgm:prSet/>
      <dgm:spPr/>
      <dgm:t>
        <a:bodyPr/>
        <a:lstStyle/>
        <a:p>
          <a:endParaRPr lang="ru-RU"/>
        </a:p>
      </dgm:t>
    </dgm:pt>
    <dgm:pt modelId="{5802BFBE-BAC2-4356-8AC4-D17510509519}">
      <dgm:prSet phldrT="[Текст]"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0AB6E987-05FF-46B4-8958-2BE59CC9EFA5}" type="parTrans" cxnId="{75AE4CFE-A463-4DAE-8C29-67CBE210A605}">
      <dgm:prSet/>
      <dgm:spPr/>
      <dgm:t>
        <a:bodyPr/>
        <a:lstStyle/>
        <a:p>
          <a:endParaRPr lang="ru-RU"/>
        </a:p>
      </dgm:t>
    </dgm:pt>
    <dgm:pt modelId="{28E10283-AC20-40E5-8FDA-967602C351E3}" type="sibTrans" cxnId="{75AE4CFE-A463-4DAE-8C29-67CBE210A605}">
      <dgm:prSet/>
      <dgm:spPr/>
      <dgm:t>
        <a:bodyPr/>
        <a:lstStyle/>
        <a:p>
          <a:endParaRPr lang="ru-RU"/>
        </a:p>
      </dgm:t>
    </dgm:pt>
    <dgm:pt modelId="{3937EC2E-30DF-4D09-B954-F582A7FAD6CC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20349887-D8EE-46AC-9016-8C5AE780DB69}" type="parTrans" cxnId="{B190B3BE-3687-4E82-A585-1CD0B679EEBE}">
      <dgm:prSet/>
      <dgm:spPr/>
      <dgm:t>
        <a:bodyPr/>
        <a:lstStyle/>
        <a:p>
          <a:endParaRPr lang="ru-RU"/>
        </a:p>
      </dgm:t>
    </dgm:pt>
    <dgm:pt modelId="{B48F48E0-F059-4043-9317-5E3303F8CB10}" type="sibTrans" cxnId="{B190B3BE-3687-4E82-A585-1CD0B679EEBE}">
      <dgm:prSet/>
      <dgm:spPr/>
      <dgm:t>
        <a:bodyPr/>
        <a:lstStyle/>
        <a:p>
          <a:endParaRPr lang="ru-RU"/>
        </a:p>
      </dgm:t>
    </dgm:pt>
    <dgm:pt modelId="{C5443CB0-D680-4864-8CD5-2D27473B5EA9}">
      <dgm:prSet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BBA2BA7E-8BD6-43A1-A0F1-E26AE468E7BC}" type="parTrans" cxnId="{6BFF98EC-45C4-4724-BD87-DC10993F2485}">
      <dgm:prSet/>
      <dgm:spPr/>
      <dgm:t>
        <a:bodyPr/>
        <a:lstStyle/>
        <a:p>
          <a:endParaRPr lang="ru-RU"/>
        </a:p>
      </dgm:t>
    </dgm:pt>
    <dgm:pt modelId="{147E0349-7665-468C-BDB3-8566145D58F7}" type="sibTrans" cxnId="{6BFF98EC-45C4-4724-BD87-DC10993F2485}">
      <dgm:prSet/>
      <dgm:spPr/>
      <dgm:t>
        <a:bodyPr/>
        <a:lstStyle/>
        <a:p>
          <a:endParaRPr lang="ru-RU"/>
        </a:p>
      </dgm:t>
    </dgm:pt>
    <dgm:pt modelId="{BD9BEE64-34F3-40E6-9183-A3E1A9B2F25B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23F37CB1-3F9C-483C-8083-0192C37CF7E3}" type="parTrans" cxnId="{2A4B6B95-9187-4AA6-9E72-72BB1050B912}">
      <dgm:prSet/>
      <dgm:spPr/>
      <dgm:t>
        <a:bodyPr/>
        <a:lstStyle/>
        <a:p>
          <a:endParaRPr lang="ru-RU"/>
        </a:p>
      </dgm:t>
    </dgm:pt>
    <dgm:pt modelId="{96ED82D1-EB5A-4B4F-867C-951474B06A72}" type="sibTrans" cxnId="{2A4B6B95-9187-4AA6-9E72-72BB1050B912}">
      <dgm:prSet/>
      <dgm:spPr/>
      <dgm:t>
        <a:bodyPr/>
        <a:lstStyle/>
        <a:p>
          <a:endParaRPr lang="ru-RU"/>
        </a:p>
      </dgm:t>
    </dgm:pt>
    <dgm:pt modelId="{4271B3A6-D10B-426F-89DA-9D08D686FB34}">
      <dgm:prSet/>
      <dgm:spPr/>
      <dgm:t>
        <a:bodyPr/>
        <a:lstStyle/>
        <a:p>
          <a:r>
            <a:rPr lang="ro-RO" dirty="0" smtClean="0"/>
            <a:t>126,2 </a:t>
          </a:r>
          <a:r>
            <a:rPr lang="ro-RO" dirty="0" smtClean="0"/>
            <a:t>mii lei</a:t>
          </a:r>
          <a:endParaRPr lang="ru-RU" dirty="0"/>
        </a:p>
      </dgm:t>
    </dgm:pt>
    <dgm:pt modelId="{DA706511-29F0-413B-A3F9-0C7B5B7CA13B}" type="parTrans" cxnId="{95774924-5EF4-4296-9DA7-75F7547BA122}">
      <dgm:prSet/>
      <dgm:spPr/>
      <dgm:t>
        <a:bodyPr/>
        <a:lstStyle/>
        <a:p>
          <a:endParaRPr lang="ru-RU"/>
        </a:p>
      </dgm:t>
    </dgm:pt>
    <dgm:pt modelId="{0FF0A76E-8757-41DC-A1A3-031501A276D3}" type="sibTrans" cxnId="{95774924-5EF4-4296-9DA7-75F7547BA122}">
      <dgm:prSet/>
      <dgm:spPr/>
      <dgm:t>
        <a:bodyPr/>
        <a:lstStyle/>
        <a:p>
          <a:endParaRPr lang="ru-RU"/>
        </a:p>
      </dgm:t>
    </dgm:pt>
    <dgm:pt modelId="{B95FA558-6EB4-44A4-9984-2A86A16A7856}">
      <dgm:prSet/>
      <dgm:spPr/>
      <dgm:t>
        <a:bodyPr/>
        <a:lstStyle/>
        <a:p>
          <a:r>
            <a:rPr lang="ro-RO" dirty="0" smtClean="0"/>
            <a:t>2,7 mii lei</a:t>
          </a:r>
          <a:endParaRPr lang="ru-RU" dirty="0"/>
        </a:p>
      </dgm:t>
    </dgm:pt>
    <dgm:pt modelId="{AF80BBF8-964C-4C30-939F-2EF0735045AF}" type="parTrans" cxnId="{8E65E345-6DBD-4EA7-9724-0224C28FA775}">
      <dgm:prSet/>
      <dgm:spPr/>
      <dgm:t>
        <a:bodyPr/>
        <a:lstStyle/>
        <a:p>
          <a:endParaRPr lang="ru-RU"/>
        </a:p>
      </dgm:t>
    </dgm:pt>
    <dgm:pt modelId="{167634AF-1E28-45D6-A223-9404FB29DF6A}" type="sibTrans" cxnId="{8E65E345-6DBD-4EA7-9724-0224C28FA775}">
      <dgm:prSet/>
      <dgm:spPr/>
      <dgm:t>
        <a:bodyPr/>
        <a:lstStyle/>
        <a:p>
          <a:endParaRPr lang="ru-RU"/>
        </a:p>
      </dgm:t>
    </dgm:pt>
    <dgm:pt modelId="{BA7D6E18-A400-48DF-B728-03A51DD11FC5}">
      <dgm:prSet/>
      <dgm:spPr/>
      <dgm:t>
        <a:bodyPr/>
        <a:lstStyle/>
        <a:p>
          <a:r>
            <a:rPr lang="ro-RO" dirty="0" smtClean="0"/>
            <a:t>52,5 </a:t>
          </a:r>
          <a:r>
            <a:rPr lang="ro-RO" dirty="0" smtClean="0"/>
            <a:t>mii lei</a:t>
          </a:r>
          <a:endParaRPr lang="ru-RU" dirty="0"/>
        </a:p>
      </dgm:t>
    </dgm:pt>
    <dgm:pt modelId="{E86B2029-8F92-48AF-A4CD-825097B3CBD2}" type="parTrans" cxnId="{AA6760E2-C2AC-451F-886D-F1C918A06A59}">
      <dgm:prSet/>
      <dgm:spPr/>
      <dgm:t>
        <a:bodyPr/>
        <a:lstStyle/>
        <a:p>
          <a:endParaRPr lang="ru-RU"/>
        </a:p>
      </dgm:t>
    </dgm:pt>
    <dgm:pt modelId="{87576DE1-678D-4261-8602-C8E0065BB9CD}" type="sibTrans" cxnId="{AA6760E2-C2AC-451F-886D-F1C918A06A59}">
      <dgm:prSet/>
      <dgm:spPr/>
      <dgm:t>
        <a:bodyPr/>
        <a:lstStyle/>
        <a:p>
          <a:endParaRPr lang="ru-RU"/>
        </a:p>
      </dgm:t>
    </dgm:pt>
    <dgm:pt modelId="{F96BFE06-D295-4EDF-884C-817BF21EB36D}">
      <dgm:prSet/>
      <dgm:spPr/>
      <dgm:t>
        <a:bodyPr/>
        <a:lstStyle/>
        <a:p>
          <a:r>
            <a:rPr lang="ro-RO" dirty="0" smtClean="0"/>
            <a:t>126,2 </a:t>
          </a:r>
          <a:r>
            <a:rPr lang="ro-RO" dirty="0" smtClean="0"/>
            <a:t>mii lei</a:t>
          </a:r>
          <a:endParaRPr lang="ru-RU" dirty="0"/>
        </a:p>
      </dgm:t>
    </dgm:pt>
    <dgm:pt modelId="{7858C31A-B5AD-448F-9F88-9C537A829F7E}" type="parTrans" cxnId="{4F5763D1-7C05-4C7F-9601-630A4F674533}">
      <dgm:prSet/>
      <dgm:spPr/>
      <dgm:t>
        <a:bodyPr/>
        <a:lstStyle/>
        <a:p>
          <a:endParaRPr lang="ru-RU"/>
        </a:p>
      </dgm:t>
    </dgm:pt>
    <dgm:pt modelId="{115D9D3B-F764-4188-8B5E-A2E9C6537D5E}" type="sibTrans" cxnId="{4F5763D1-7C05-4C7F-9601-630A4F674533}">
      <dgm:prSet/>
      <dgm:spPr/>
      <dgm:t>
        <a:bodyPr/>
        <a:lstStyle/>
        <a:p>
          <a:endParaRPr lang="ru-RU"/>
        </a:p>
      </dgm:t>
    </dgm:pt>
    <dgm:pt modelId="{7E563BC5-C66C-4960-AB59-36C23E5200CB}">
      <dgm:prSet/>
      <dgm:spPr/>
      <dgm:t>
        <a:bodyPr/>
        <a:lstStyle/>
        <a:p>
          <a:r>
            <a:rPr lang="ro-RO" dirty="0" smtClean="0"/>
            <a:t>4,6 mii lei</a:t>
          </a:r>
          <a:endParaRPr lang="ru-RU" dirty="0"/>
        </a:p>
      </dgm:t>
    </dgm:pt>
    <dgm:pt modelId="{ABACCADC-244E-4732-941D-B9A2738A636F}" type="parTrans" cxnId="{D0970D28-5F2C-4C86-88F2-FDA97362F875}">
      <dgm:prSet/>
      <dgm:spPr/>
      <dgm:t>
        <a:bodyPr/>
        <a:lstStyle/>
        <a:p>
          <a:endParaRPr lang="ru-RU"/>
        </a:p>
      </dgm:t>
    </dgm:pt>
    <dgm:pt modelId="{ECD69032-A324-4143-8E41-943F98F7B27D}" type="sibTrans" cxnId="{D0970D28-5F2C-4C86-88F2-FDA97362F875}">
      <dgm:prSet/>
      <dgm:spPr/>
      <dgm:t>
        <a:bodyPr/>
        <a:lstStyle/>
        <a:p>
          <a:endParaRPr lang="ru-RU"/>
        </a:p>
      </dgm:t>
    </dgm:pt>
    <dgm:pt modelId="{0F7040C8-D462-446B-96A7-310E035FC634}">
      <dgm:prSet/>
      <dgm:spPr/>
      <dgm:t>
        <a:bodyPr/>
        <a:lstStyle/>
        <a:p>
          <a:r>
            <a:rPr lang="ro-RO" dirty="0" smtClean="0"/>
            <a:t>44,70 </a:t>
          </a:r>
          <a:r>
            <a:rPr lang="ro-RO" dirty="0" smtClean="0"/>
            <a:t>mii lei</a:t>
          </a:r>
          <a:endParaRPr lang="ru-RU" dirty="0"/>
        </a:p>
      </dgm:t>
    </dgm:pt>
    <dgm:pt modelId="{D5ABFC44-A6B3-4051-95A5-455310DB0331}" type="parTrans" cxnId="{EE01B2AF-2AD6-454D-A0E3-0C46BFF03F1E}">
      <dgm:prSet/>
      <dgm:spPr/>
      <dgm:t>
        <a:bodyPr/>
        <a:lstStyle/>
        <a:p>
          <a:endParaRPr lang="ru-RU"/>
        </a:p>
      </dgm:t>
    </dgm:pt>
    <dgm:pt modelId="{C810E25A-FB37-42F9-9F15-8461EF390256}" type="sibTrans" cxnId="{EE01B2AF-2AD6-454D-A0E3-0C46BFF03F1E}">
      <dgm:prSet/>
      <dgm:spPr/>
      <dgm:t>
        <a:bodyPr/>
        <a:lstStyle/>
        <a:p>
          <a:endParaRPr lang="ru-RU"/>
        </a:p>
      </dgm:t>
    </dgm:pt>
    <dgm:pt modelId="{5DE3ABAF-2613-451C-A3B0-658EEC35565D}">
      <dgm:prSet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Biblioteca Publică Stețcani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923590-EA4A-4FD0-894C-97D7C74D6B2F}" type="parTrans" cxnId="{031DC560-B218-425D-A13E-B7EDD378B2DE}">
      <dgm:prSet/>
      <dgm:spPr/>
      <dgm:t>
        <a:bodyPr/>
        <a:lstStyle/>
        <a:p>
          <a:endParaRPr lang="ru-RU"/>
        </a:p>
      </dgm:t>
    </dgm:pt>
    <dgm:pt modelId="{366EA1BE-8D97-44DA-8DE7-E2BB10875696}" type="sibTrans" cxnId="{031DC560-B218-425D-A13E-B7EDD378B2DE}">
      <dgm:prSet/>
      <dgm:spPr/>
      <dgm:t>
        <a:bodyPr/>
        <a:lstStyle/>
        <a:p>
          <a:endParaRPr lang="ru-RU"/>
        </a:p>
      </dgm:t>
    </dgm:pt>
    <dgm:pt modelId="{217D680A-BF98-4F98-9D37-1946B36513F7}">
      <dgm:prSet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Biblioteca Publică Miclești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7A4354-9A2D-436A-84F5-CED615CBE9E6}" type="sibTrans" cxnId="{2890731E-A740-4E94-8DEF-562002241188}">
      <dgm:prSet/>
      <dgm:spPr/>
      <dgm:t>
        <a:bodyPr/>
        <a:lstStyle/>
        <a:p>
          <a:endParaRPr lang="ru-RU"/>
        </a:p>
      </dgm:t>
    </dgm:pt>
    <dgm:pt modelId="{4FFCF174-E6D2-4BF3-89AA-8DE18F316DDC}" type="parTrans" cxnId="{2890731E-A740-4E94-8DEF-562002241188}">
      <dgm:prSet/>
      <dgm:spPr/>
      <dgm:t>
        <a:bodyPr/>
        <a:lstStyle/>
        <a:p>
          <a:endParaRPr lang="ru-RU"/>
        </a:p>
      </dgm:t>
    </dgm:pt>
    <dgm:pt modelId="{E7999E91-0E5C-4EF4-9197-94D6A837B3B5}" type="pres">
      <dgm:prSet presAssocID="{50C552AC-5588-4010-BCE1-E39A404926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264EC63-24E7-4426-89FD-E390B9B13075}" type="pres">
      <dgm:prSet presAssocID="{30314358-B7B6-43C4-9227-AFEAE8EB0A42}" presName="hierRoot1" presStyleCnt="0"/>
      <dgm:spPr/>
    </dgm:pt>
    <dgm:pt modelId="{0B601B15-293B-48F7-BAD1-2263B265A6F4}" type="pres">
      <dgm:prSet presAssocID="{30314358-B7B6-43C4-9227-AFEAE8EB0A42}" presName="composite" presStyleCnt="0"/>
      <dgm:spPr/>
    </dgm:pt>
    <dgm:pt modelId="{344EFEAA-36B4-4350-90A0-0FB5ACD2D60A}" type="pres">
      <dgm:prSet presAssocID="{30314358-B7B6-43C4-9227-AFEAE8EB0A42}" presName="background" presStyleLbl="node0" presStyleIdx="0" presStyleCnt="1"/>
      <dgm:spPr/>
    </dgm:pt>
    <dgm:pt modelId="{119AA9B9-3EB7-465C-878C-887A707209CC}" type="pres">
      <dgm:prSet presAssocID="{30314358-B7B6-43C4-9227-AFEAE8EB0A4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58ACE1-5F24-402A-814F-8E2124903E3A}" type="pres">
      <dgm:prSet presAssocID="{30314358-B7B6-43C4-9227-AFEAE8EB0A42}" presName="hierChild2" presStyleCnt="0"/>
      <dgm:spPr/>
    </dgm:pt>
    <dgm:pt modelId="{567FE737-84FC-48CA-A43B-44A4598B3363}" type="pres">
      <dgm:prSet presAssocID="{4FFCF174-E6D2-4BF3-89AA-8DE18F316DDC}" presName="Name10" presStyleLbl="parChTrans1D2" presStyleIdx="0" presStyleCnt="2"/>
      <dgm:spPr/>
    </dgm:pt>
    <dgm:pt modelId="{FB51A707-73C6-47CD-B06B-97C140198989}" type="pres">
      <dgm:prSet presAssocID="{217D680A-BF98-4F98-9D37-1946B36513F7}" presName="hierRoot2" presStyleCnt="0"/>
      <dgm:spPr/>
    </dgm:pt>
    <dgm:pt modelId="{B5A55AA5-4CD6-48C1-BD81-E0516363BDE7}" type="pres">
      <dgm:prSet presAssocID="{217D680A-BF98-4F98-9D37-1946B36513F7}" presName="composite2" presStyleCnt="0"/>
      <dgm:spPr/>
    </dgm:pt>
    <dgm:pt modelId="{C4B7F878-1F30-439C-8D31-BAA7F86D1548}" type="pres">
      <dgm:prSet presAssocID="{217D680A-BF98-4F98-9D37-1946B36513F7}" presName="background2" presStyleLbl="node2" presStyleIdx="0" presStyleCnt="2"/>
      <dgm:spPr/>
    </dgm:pt>
    <dgm:pt modelId="{79E915BB-3D93-4351-99EF-E78518EF5031}" type="pres">
      <dgm:prSet presAssocID="{217D680A-BF98-4F98-9D37-1946B36513F7}" presName="text2" presStyleLbl="fgAcc2" presStyleIdx="0" presStyleCnt="2" custLinFactNeighborX="4773" custLinFactNeighborY="25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53975D-D2EA-4723-90C6-B7E8D8D0E433}" type="pres">
      <dgm:prSet presAssocID="{217D680A-BF98-4F98-9D37-1946B36513F7}" presName="hierChild3" presStyleCnt="0"/>
      <dgm:spPr/>
    </dgm:pt>
    <dgm:pt modelId="{9A8A4062-F979-4D17-8E79-32EF7D601786}" type="pres">
      <dgm:prSet presAssocID="{8057348C-75D5-4A6F-8D80-8786D2879B8C}" presName="Name17" presStyleLbl="parChTrans1D3" presStyleIdx="0" presStyleCnt="2"/>
      <dgm:spPr/>
      <dgm:t>
        <a:bodyPr/>
        <a:lstStyle/>
        <a:p>
          <a:endParaRPr lang="ru-RU"/>
        </a:p>
      </dgm:t>
    </dgm:pt>
    <dgm:pt modelId="{2A12440B-4566-43FC-8A29-B13747C7FDF6}" type="pres">
      <dgm:prSet presAssocID="{F62D09CD-AA54-4B2A-9935-B3F309820ED3}" presName="hierRoot3" presStyleCnt="0"/>
      <dgm:spPr/>
    </dgm:pt>
    <dgm:pt modelId="{B443859E-FD63-476D-A094-004915C487EF}" type="pres">
      <dgm:prSet presAssocID="{F62D09CD-AA54-4B2A-9935-B3F309820ED3}" presName="composite3" presStyleCnt="0"/>
      <dgm:spPr/>
    </dgm:pt>
    <dgm:pt modelId="{8658A37D-E7FE-4DBE-B2E6-83E7F588D769}" type="pres">
      <dgm:prSet presAssocID="{F62D09CD-AA54-4B2A-9935-B3F309820ED3}" presName="background3" presStyleLbl="node3" presStyleIdx="0" presStyleCnt="2"/>
      <dgm:spPr/>
    </dgm:pt>
    <dgm:pt modelId="{403C2A07-5E58-4818-94DB-E5696B43F6F2}" type="pres">
      <dgm:prSet presAssocID="{F62D09CD-AA54-4B2A-9935-B3F309820ED3}" presName="text3" presStyleLbl="fgAcc3" presStyleIdx="0" presStyleCnt="2" custLinFactNeighborX="2386" custLinFactNeighborY="-25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9BDD74-AA1B-44B6-ADFB-85418E18C98B}" type="pres">
      <dgm:prSet presAssocID="{F62D09CD-AA54-4B2A-9935-B3F309820ED3}" presName="hierChild4" presStyleCnt="0"/>
      <dgm:spPr/>
    </dgm:pt>
    <dgm:pt modelId="{F11E92DE-6A41-48B4-880B-0BA571A30FF7}" type="pres">
      <dgm:prSet presAssocID="{A53059C8-8BA9-44E1-A776-E3B2B8DA8FCF}" presName="Name23" presStyleLbl="parChTrans1D4" presStyleIdx="0" presStyleCnt="12"/>
      <dgm:spPr/>
      <dgm:t>
        <a:bodyPr/>
        <a:lstStyle/>
        <a:p>
          <a:endParaRPr lang="ru-RU"/>
        </a:p>
      </dgm:t>
    </dgm:pt>
    <dgm:pt modelId="{DE23B1F1-0988-47C8-A1E9-9892DE898C13}" type="pres">
      <dgm:prSet presAssocID="{365215AD-B02A-4229-AFA6-C57EF44B6B35}" presName="hierRoot4" presStyleCnt="0"/>
      <dgm:spPr/>
    </dgm:pt>
    <dgm:pt modelId="{52943EB8-1B51-4F5A-8862-E05A4FA11B8B}" type="pres">
      <dgm:prSet presAssocID="{365215AD-B02A-4229-AFA6-C57EF44B6B35}" presName="composite4" presStyleCnt="0"/>
      <dgm:spPr/>
    </dgm:pt>
    <dgm:pt modelId="{2A09B421-C57B-4BE4-ACCB-85322ED95FC9}" type="pres">
      <dgm:prSet presAssocID="{365215AD-B02A-4229-AFA6-C57EF44B6B35}" presName="background4" presStyleLbl="node4" presStyleIdx="0" presStyleCnt="12"/>
      <dgm:spPr/>
    </dgm:pt>
    <dgm:pt modelId="{1B9A2021-93C4-4444-B489-84B88060AB50}" type="pres">
      <dgm:prSet presAssocID="{365215AD-B02A-4229-AFA6-C57EF44B6B35}" presName="text4" presStyleLbl="fgAcc4" presStyleIdx="0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0CD807-4ED2-499B-B220-99D7D9C6E10F}" type="pres">
      <dgm:prSet presAssocID="{365215AD-B02A-4229-AFA6-C57EF44B6B35}" presName="hierChild5" presStyleCnt="0"/>
      <dgm:spPr/>
    </dgm:pt>
    <dgm:pt modelId="{07D42D13-49B8-4ED0-8980-537C5EAB4607}" type="pres">
      <dgm:prSet presAssocID="{DA706511-29F0-413B-A3F9-0C7B5B7CA13B}" presName="Name23" presStyleLbl="parChTrans1D4" presStyleIdx="1" presStyleCnt="12"/>
      <dgm:spPr/>
    </dgm:pt>
    <dgm:pt modelId="{77F26267-2CF3-4144-9645-25048C403263}" type="pres">
      <dgm:prSet presAssocID="{4271B3A6-D10B-426F-89DA-9D08D686FB34}" presName="hierRoot4" presStyleCnt="0"/>
      <dgm:spPr/>
    </dgm:pt>
    <dgm:pt modelId="{952E4224-1354-49B9-BD62-1E9F2C01604B}" type="pres">
      <dgm:prSet presAssocID="{4271B3A6-D10B-426F-89DA-9D08D686FB34}" presName="composite4" presStyleCnt="0"/>
      <dgm:spPr/>
    </dgm:pt>
    <dgm:pt modelId="{9A87C57E-0879-452D-913A-D72710E84A7C}" type="pres">
      <dgm:prSet presAssocID="{4271B3A6-D10B-426F-89DA-9D08D686FB34}" presName="background4" presStyleLbl="node4" presStyleIdx="1" presStyleCnt="12"/>
      <dgm:spPr/>
    </dgm:pt>
    <dgm:pt modelId="{DADEE703-2134-439B-80BE-63D4E9118EE0}" type="pres">
      <dgm:prSet presAssocID="{4271B3A6-D10B-426F-89DA-9D08D686FB34}" presName="text4" presStyleLbl="fgAcc4" presStyleIdx="1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06B8D4-21AD-4945-9365-2BB7ECBA7ADD}" type="pres">
      <dgm:prSet presAssocID="{4271B3A6-D10B-426F-89DA-9D08D686FB34}" presName="hierChild5" presStyleCnt="0"/>
      <dgm:spPr/>
    </dgm:pt>
    <dgm:pt modelId="{DAAB5B53-2301-4425-AACE-F0D0E9CBBC79}" type="pres">
      <dgm:prSet presAssocID="{0203CD63-69A9-4613-A7BC-C5CE00E471B7}" presName="Name23" presStyleLbl="parChTrans1D4" presStyleIdx="2" presStyleCnt="12"/>
      <dgm:spPr/>
      <dgm:t>
        <a:bodyPr/>
        <a:lstStyle/>
        <a:p>
          <a:endParaRPr lang="ru-RU"/>
        </a:p>
      </dgm:t>
    </dgm:pt>
    <dgm:pt modelId="{23D1679D-DA47-4107-984C-1C22840235D8}" type="pres">
      <dgm:prSet presAssocID="{FDE53FED-F848-44DD-BB74-454CF5628233}" presName="hierRoot4" presStyleCnt="0"/>
      <dgm:spPr/>
    </dgm:pt>
    <dgm:pt modelId="{43906D36-530A-452F-BE60-451BAE785BC9}" type="pres">
      <dgm:prSet presAssocID="{FDE53FED-F848-44DD-BB74-454CF5628233}" presName="composite4" presStyleCnt="0"/>
      <dgm:spPr/>
    </dgm:pt>
    <dgm:pt modelId="{88D6D32E-DF49-4038-ADC7-C47D5BAEB063}" type="pres">
      <dgm:prSet presAssocID="{FDE53FED-F848-44DD-BB74-454CF5628233}" presName="background4" presStyleLbl="node4" presStyleIdx="2" presStyleCnt="12"/>
      <dgm:spPr/>
    </dgm:pt>
    <dgm:pt modelId="{37200A18-E4A9-4782-A5EE-DBBD543E9B88}" type="pres">
      <dgm:prSet presAssocID="{FDE53FED-F848-44DD-BB74-454CF5628233}" presName="text4" presStyleLbl="fgAcc4" presStyleIdx="2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E3D339-F877-47C4-AC50-FEBB837B0004}" type="pres">
      <dgm:prSet presAssocID="{FDE53FED-F848-44DD-BB74-454CF5628233}" presName="hierChild5" presStyleCnt="0"/>
      <dgm:spPr/>
    </dgm:pt>
    <dgm:pt modelId="{B432A8FC-5F4B-46E5-8B54-23863EAD72AC}" type="pres">
      <dgm:prSet presAssocID="{AF80BBF8-964C-4C30-939F-2EF0735045AF}" presName="Name23" presStyleLbl="parChTrans1D4" presStyleIdx="3" presStyleCnt="12"/>
      <dgm:spPr/>
    </dgm:pt>
    <dgm:pt modelId="{860FF73D-C18D-471B-8F3C-0D097072A20D}" type="pres">
      <dgm:prSet presAssocID="{B95FA558-6EB4-44A4-9984-2A86A16A7856}" presName="hierRoot4" presStyleCnt="0"/>
      <dgm:spPr/>
    </dgm:pt>
    <dgm:pt modelId="{21C1F102-CC6C-411A-A3D2-1BCCB59A60C2}" type="pres">
      <dgm:prSet presAssocID="{B95FA558-6EB4-44A4-9984-2A86A16A7856}" presName="composite4" presStyleCnt="0"/>
      <dgm:spPr/>
    </dgm:pt>
    <dgm:pt modelId="{5D248C37-14BE-4391-80C6-59A4F553CDA8}" type="pres">
      <dgm:prSet presAssocID="{B95FA558-6EB4-44A4-9984-2A86A16A7856}" presName="background4" presStyleLbl="node4" presStyleIdx="3" presStyleCnt="12"/>
      <dgm:spPr/>
    </dgm:pt>
    <dgm:pt modelId="{A2A624CE-A5FC-4219-A34F-D1AC8F214D05}" type="pres">
      <dgm:prSet presAssocID="{B95FA558-6EB4-44A4-9984-2A86A16A7856}" presName="text4" presStyleLbl="fgAcc4" presStyleIdx="3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1F61B7-64EA-4193-9091-F3F06BDA291C}" type="pres">
      <dgm:prSet presAssocID="{B95FA558-6EB4-44A4-9984-2A86A16A7856}" presName="hierChild5" presStyleCnt="0"/>
      <dgm:spPr/>
    </dgm:pt>
    <dgm:pt modelId="{4C568EB1-AD6F-4191-AC08-3492B5F72DB0}" type="pres">
      <dgm:prSet presAssocID="{20349887-D8EE-46AC-9016-8C5AE780DB69}" presName="Name23" presStyleLbl="parChTrans1D4" presStyleIdx="4" presStyleCnt="12"/>
      <dgm:spPr/>
      <dgm:t>
        <a:bodyPr/>
        <a:lstStyle/>
        <a:p>
          <a:endParaRPr lang="ru-RU"/>
        </a:p>
      </dgm:t>
    </dgm:pt>
    <dgm:pt modelId="{F56D1019-E2C9-4F0A-908D-E77C01B6CCD2}" type="pres">
      <dgm:prSet presAssocID="{3937EC2E-30DF-4D09-B954-F582A7FAD6CC}" presName="hierRoot4" presStyleCnt="0"/>
      <dgm:spPr/>
    </dgm:pt>
    <dgm:pt modelId="{6A66B55A-3A1B-4854-897A-7D96DA7F9683}" type="pres">
      <dgm:prSet presAssocID="{3937EC2E-30DF-4D09-B954-F582A7FAD6CC}" presName="composite4" presStyleCnt="0"/>
      <dgm:spPr/>
    </dgm:pt>
    <dgm:pt modelId="{9B7744A9-E1AB-445E-AB25-C044EA63AE02}" type="pres">
      <dgm:prSet presAssocID="{3937EC2E-30DF-4D09-B954-F582A7FAD6CC}" presName="background4" presStyleLbl="node4" presStyleIdx="4" presStyleCnt="12"/>
      <dgm:spPr/>
    </dgm:pt>
    <dgm:pt modelId="{838EC54E-D42E-4622-95B7-2945ED2CF219}" type="pres">
      <dgm:prSet presAssocID="{3937EC2E-30DF-4D09-B954-F582A7FAD6CC}" presName="text4" presStyleLbl="fgAcc4" presStyleIdx="4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8D7F32-4C4A-46A7-81EA-0FFDCA8DD169}" type="pres">
      <dgm:prSet presAssocID="{3937EC2E-30DF-4D09-B954-F582A7FAD6CC}" presName="hierChild5" presStyleCnt="0"/>
      <dgm:spPr/>
    </dgm:pt>
    <dgm:pt modelId="{787AE2F0-C88F-4624-AA48-FFCC5C318F56}" type="pres">
      <dgm:prSet presAssocID="{E86B2029-8F92-48AF-A4CD-825097B3CBD2}" presName="Name23" presStyleLbl="parChTrans1D4" presStyleIdx="5" presStyleCnt="12"/>
      <dgm:spPr/>
    </dgm:pt>
    <dgm:pt modelId="{5D560F4E-F0FC-4DBB-B328-096C366CE9FA}" type="pres">
      <dgm:prSet presAssocID="{BA7D6E18-A400-48DF-B728-03A51DD11FC5}" presName="hierRoot4" presStyleCnt="0"/>
      <dgm:spPr/>
    </dgm:pt>
    <dgm:pt modelId="{B31C2E7A-D8FA-4A72-80E9-609612665F28}" type="pres">
      <dgm:prSet presAssocID="{BA7D6E18-A400-48DF-B728-03A51DD11FC5}" presName="composite4" presStyleCnt="0"/>
      <dgm:spPr/>
    </dgm:pt>
    <dgm:pt modelId="{1E8450DB-A3D6-4677-AE21-42A1648EE4AB}" type="pres">
      <dgm:prSet presAssocID="{BA7D6E18-A400-48DF-B728-03A51DD11FC5}" presName="background4" presStyleLbl="node4" presStyleIdx="5" presStyleCnt="12"/>
      <dgm:spPr/>
    </dgm:pt>
    <dgm:pt modelId="{992F541A-620E-4E75-A92B-86B1468B2F36}" type="pres">
      <dgm:prSet presAssocID="{BA7D6E18-A400-48DF-B728-03A51DD11FC5}" presName="text4" presStyleLbl="fgAcc4" presStyleIdx="5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BB06A9-07E0-4E96-9621-627976A2B39B}" type="pres">
      <dgm:prSet presAssocID="{BA7D6E18-A400-48DF-B728-03A51DD11FC5}" presName="hierChild5" presStyleCnt="0"/>
      <dgm:spPr/>
    </dgm:pt>
    <dgm:pt modelId="{D4CF919F-3294-4987-8881-11D5E376B208}" type="pres">
      <dgm:prSet presAssocID="{76923590-EA4A-4FD0-894C-97D7C74D6B2F}" presName="Name10" presStyleLbl="parChTrans1D2" presStyleIdx="1" presStyleCnt="2"/>
      <dgm:spPr/>
    </dgm:pt>
    <dgm:pt modelId="{6379E77A-B542-4BC6-A340-E3E9EE6C94B4}" type="pres">
      <dgm:prSet presAssocID="{5DE3ABAF-2613-451C-A3B0-658EEC35565D}" presName="hierRoot2" presStyleCnt="0"/>
      <dgm:spPr/>
    </dgm:pt>
    <dgm:pt modelId="{BDC9BE7F-19B7-4E79-A835-2661BEC9A1C0}" type="pres">
      <dgm:prSet presAssocID="{5DE3ABAF-2613-451C-A3B0-658EEC35565D}" presName="composite2" presStyleCnt="0"/>
      <dgm:spPr/>
    </dgm:pt>
    <dgm:pt modelId="{DBD8B37A-7E4C-49FF-9CB7-B223033BFB85}" type="pres">
      <dgm:prSet presAssocID="{5DE3ABAF-2613-451C-A3B0-658EEC35565D}" presName="background2" presStyleLbl="node2" presStyleIdx="1" presStyleCnt="2"/>
      <dgm:spPr/>
    </dgm:pt>
    <dgm:pt modelId="{DE10966D-BB46-4031-942D-B6A40C904A95}" type="pres">
      <dgm:prSet presAssocID="{5DE3ABAF-2613-451C-A3B0-658EEC35565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754C36-1BDF-4EB0-9CA8-EADC9BC45A96}" type="pres">
      <dgm:prSet presAssocID="{5DE3ABAF-2613-451C-A3B0-658EEC35565D}" presName="hierChild3" presStyleCnt="0"/>
      <dgm:spPr/>
    </dgm:pt>
    <dgm:pt modelId="{75B21EBB-2BEE-4490-9AA3-ED8FA5481EE2}" type="pres">
      <dgm:prSet presAssocID="{83DC19A0-DBCF-4E7D-B8AB-D217EF9A60C0}" presName="Name17" presStyleLbl="parChTrans1D3" presStyleIdx="1" presStyleCnt="2"/>
      <dgm:spPr/>
      <dgm:t>
        <a:bodyPr/>
        <a:lstStyle/>
        <a:p>
          <a:endParaRPr lang="ru-RU"/>
        </a:p>
      </dgm:t>
    </dgm:pt>
    <dgm:pt modelId="{3F80571B-69F4-428A-B772-8133F05386D8}" type="pres">
      <dgm:prSet presAssocID="{69AA91AF-7E57-4032-ABA3-E3C252938F42}" presName="hierRoot3" presStyleCnt="0"/>
      <dgm:spPr/>
    </dgm:pt>
    <dgm:pt modelId="{DD9F7D2A-CED5-49FB-BE27-8EAB1CD66812}" type="pres">
      <dgm:prSet presAssocID="{69AA91AF-7E57-4032-ABA3-E3C252938F42}" presName="composite3" presStyleCnt="0"/>
      <dgm:spPr/>
    </dgm:pt>
    <dgm:pt modelId="{AC3DDC54-475B-4DFD-87B2-FF9D2FF4F398}" type="pres">
      <dgm:prSet presAssocID="{69AA91AF-7E57-4032-ABA3-E3C252938F42}" presName="background3" presStyleLbl="node3" presStyleIdx="1" presStyleCnt="2"/>
      <dgm:spPr/>
    </dgm:pt>
    <dgm:pt modelId="{AA1FAFF8-0CBB-4388-A089-F7020450CB9D}" type="pres">
      <dgm:prSet presAssocID="{69AA91AF-7E57-4032-ABA3-E3C252938F42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4DD771-D394-40EF-8325-D35674B10B32}" type="pres">
      <dgm:prSet presAssocID="{69AA91AF-7E57-4032-ABA3-E3C252938F42}" presName="hierChild4" presStyleCnt="0"/>
      <dgm:spPr/>
    </dgm:pt>
    <dgm:pt modelId="{B636B207-317E-41CB-AFE4-E5A3543294F5}" type="pres">
      <dgm:prSet presAssocID="{0AB6E987-05FF-46B4-8958-2BE59CC9EFA5}" presName="Name23" presStyleLbl="parChTrans1D4" presStyleIdx="6" presStyleCnt="12"/>
      <dgm:spPr/>
      <dgm:t>
        <a:bodyPr/>
        <a:lstStyle/>
        <a:p>
          <a:endParaRPr lang="ru-RU"/>
        </a:p>
      </dgm:t>
    </dgm:pt>
    <dgm:pt modelId="{0409121F-5453-4683-9A56-6E26547685E3}" type="pres">
      <dgm:prSet presAssocID="{5802BFBE-BAC2-4356-8AC4-D17510509519}" presName="hierRoot4" presStyleCnt="0"/>
      <dgm:spPr/>
    </dgm:pt>
    <dgm:pt modelId="{89E51406-E181-45EA-BE62-E7FA658AA441}" type="pres">
      <dgm:prSet presAssocID="{5802BFBE-BAC2-4356-8AC4-D17510509519}" presName="composite4" presStyleCnt="0"/>
      <dgm:spPr/>
    </dgm:pt>
    <dgm:pt modelId="{5E5788B1-D2F7-4795-AEF6-08E57CB6814D}" type="pres">
      <dgm:prSet presAssocID="{5802BFBE-BAC2-4356-8AC4-D17510509519}" presName="background4" presStyleLbl="node4" presStyleIdx="6" presStyleCnt="12"/>
      <dgm:spPr/>
    </dgm:pt>
    <dgm:pt modelId="{12AFC678-5FDA-43FD-AD46-13DAFB4BC264}" type="pres">
      <dgm:prSet presAssocID="{5802BFBE-BAC2-4356-8AC4-D17510509519}" presName="text4" presStyleLbl="fgAcc4" presStyleIdx="6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AA2E7E-7FD8-4564-A188-AE7847A74D92}" type="pres">
      <dgm:prSet presAssocID="{5802BFBE-BAC2-4356-8AC4-D17510509519}" presName="hierChild5" presStyleCnt="0"/>
      <dgm:spPr/>
    </dgm:pt>
    <dgm:pt modelId="{7F55AE18-911C-4EFB-A56B-98CF8BD72547}" type="pres">
      <dgm:prSet presAssocID="{7858C31A-B5AD-448F-9F88-9C537A829F7E}" presName="Name23" presStyleLbl="parChTrans1D4" presStyleIdx="7" presStyleCnt="12"/>
      <dgm:spPr/>
    </dgm:pt>
    <dgm:pt modelId="{4EF8A3C9-DB22-4F88-AAC1-320CF530E071}" type="pres">
      <dgm:prSet presAssocID="{F96BFE06-D295-4EDF-884C-817BF21EB36D}" presName="hierRoot4" presStyleCnt="0"/>
      <dgm:spPr/>
    </dgm:pt>
    <dgm:pt modelId="{7E8AE146-7DEC-497D-80A9-E8A4A7F63904}" type="pres">
      <dgm:prSet presAssocID="{F96BFE06-D295-4EDF-884C-817BF21EB36D}" presName="composite4" presStyleCnt="0"/>
      <dgm:spPr/>
    </dgm:pt>
    <dgm:pt modelId="{38DBCDBB-2502-4C01-BF1D-5AE6BF8DC2CD}" type="pres">
      <dgm:prSet presAssocID="{F96BFE06-D295-4EDF-884C-817BF21EB36D}" presName="background4" presStyleLbl="node4" presStyleIdx="7" presStyleCnt="12"/>
      <dgm:spPr/>
    </dgm:pt>
    <dgm:pt modelId="{2A49E151-95FA-40C9-AFCC-384884AA8773}" type="pres">
      <dgm:prSet presAssocID="{F96BFE06-D295-4EDF-884C-817BF21EB36D}" presName="text4" presStyleLbl="fgAcc4" presStyleIdx="7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4D6BB5-B0F3-443E-BBB5-D2A8572E0D35}" type="pres">
      <dgm:prSet presAssocID="{F96BFE06-D295-4EDF-884C-817BF21EB36D}" presName="hierChild5" presStyleCnt="0"/>
      <dgm:spPr/>
    </dgm:pt>
    <dgm:pt modelId="{20C1DF87-11F0-4784-96CC-88C6C26B1B43}" type="pres">
      <dgm:prSet presAssocID="{BBA2BA7E-8BD6-43A1-A0F1-E26AE468E7BC}" presName="Name23" presStyleLbl="parChTrans1D4" presStyleIdx="8" presStyleCnt="12"/>
      <dgm:spPr/>
      <dgm:t>
        <a:bodyPr/>
        <a:lstStyle/>
        <a:p>
          <a:endParaRPr lang="ru-RU"/>
        </a:p>
      </dgm:t>
    </dgm:pt>
    <dgm:pt modelId="{90A44E23-ED7C-4E93-A2CA-95381C0DC1E5}" type="pres">
      <dgm:prSet presAssocID="{C5443CB0-D680-4864-8CD5-2D27473B5EA9}" presName="hierRoot4" presStyleCnt="0"/>
      <dgm:spPr/>
    </dgm:pt>
    <dgm:pt modelId="{94E8DEB0-F3EB-45FD-991F-2D349DBEC350}" type="pres">
      <dgm:prSet presAssocID="{C5443CB0-D680-4864-8CD5-2D27473B5EA9}" presName="composite4" presStyleCnt="0"/>
      <dgm:spPr/>
    </dgm:pt>
    <dgm:pt modelId="{5126BD31-F2CA-41F2-8C28-A36866576FB3}" type="pres">
      <dgm:prSet presAssocID="{C5443CB0-D680-4864-8CD5-2D27473B5EA9}" presName="background4" presStyleLbl="node4" presStyleIdx="8" presStyleCnt="12"/>
      <dgm:spPr/>
    </dgm:pt>
    <dgm:pt modelId="{81DECEEE-85A2-4D3F-A815-687ED0B9E0B2}" type="pres">
      <dgm:prSet presAssocID="{C5443CB0-D680-4864-8CD5-2D27473B5EA9}" presName="text4" presStyleLbl="fgAcc4" presStyleIdx="8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219819-B582-4333-BAE4-34211AB9E2CE}" type="pres">
      <dgm:prSet presAssocID="{C5443CB0-D680-4864-8CD5-2D27473B5EA9}" presName="hierChild5" presStyleCnt="0"/>
      <dgm:spPr/>
    </dgm:pt>
    <dgm:pt modelId="{314D5FCA-5670-4327-BF56-5395C4F483C6}" type="pres">
      <dgm:prSet presAssocID="{ABACCADC-244E-4732-941D-B9A2738A636F}" presName="Name23" presStyleLbl="parChTrans1D4" presStyleIdx="9" presStyleCnt="12"/>
      <dgm:spPr/>
    </dgm:pt>
    <dgm:pt modelId="{9B0712C8-C7FE-47F7-BE74-24F10A8BCE5C}" type="pres">
      <dgm:prSet presAssocID="{7E563BC5-C66C-4960-AB59-36C23E5200CB}" presName="hierRoot4" presStyleCnt="0"/>
      <dgm:spPr/>
    </dgm:pt>
    <dgm:pt modelId="{C678A3D5-7A77-4F55-9064-5419E6AFCBBE}" type="pres">
      <dgm:prSet presAssocID="{7E563BC5-C66C-4960-AB59-36C23E5200CB}" presName="composite4" presStyleCnt="0"/>
      <dgm:spPr/>
    </dgm:pt>
    <dgm:pt modelId="{E6738563-22AA-4365-9281-7B48ECFEF846}" type="pres">
      <dgm:prSet presAssocID="{7E563BC5-C66C-4960-AB59-36C23E5200CB}" presName="background4" presStyleLbl="node4" presStyleIdx="9" presStyleCnt="12"/>
      <dgm:spPr/>
    </dgm:pt>
    <dgm:pt modelId="{AB27E3EC-3D6F-4DF4-85E3-08BE2F871038}" type="pres">
      <dgm:prSet presAssocID="{7E563BC5-C66C-4960-AB59-36C23E5200CB}" presName="text4" presStyleLbl="fgAcc4" presStyleIdx="9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FD3FB9-AEDA-465E-AF52-F5CAEE4A913A}" type="pres">
      <dgm:prSet presAssocID="{7E563BC5-C66C-4960-AB59-36C23E5200CB}" presName="hierChild5" presStyleCnt="0"/>
      <dgm:spPr/>
    </dgm:pt>
    <dgm:pt modelId="{15578CFF-AEA1-400E-A4EC-57D1D9DC99E0}" type="pres">
      <dgm:prSet presAssocID="{23F37CB1-3F9C-483C-8083-0192C37CF7E3}" presName="Name23" presStyleLbl="parChTrans1D4" presStyleIdx="10" presStyleCnt="12"/>
      <dgm:spPr/>
      <dgm:t>
        <a:bodyPr/>
        <a:lstStyle/>
        <a:p>
          <a:endParaRPr lang="ru-RU"/>
        </a:p>
      </dgm:t>
    </dgm:pt>
    <dgm:pt modelId="{0CC49A5C-5EF5-4A76-B684-EFFE11551FA3}" type="pres">
      <dgm:prSet presAssocID="{BD9BEE64-34F3-40E6-9183-A3E1A9B2F25B}" presName="hierRoot4" presStyleCnt="0"/>
      <dgm:spPr/>
    </dgm:pt>
    <dgm:pt modelId="{9638F19C-A9C6-4ED4-B2E8-1201FFC5E3E3}" type="pres">
      <dgm:prSet presAssocID="{BD9BEE64-34F3-40E6-9183-A3E1A9B2F25B}" presName="composite4" presStyleCnt="0"/>
      <dgm:spPr/>
    </dgm:pt>
    <dgm:pt modelId="{16A69BCA-6A8C-41DA-AB32-4844F3F6424F}" type="pres">
      <dgm:prSet presAssocID="{BD9BEE64-34F3-40E6-9183-A3E1A9B2F25B}" presName="background4" presStyleLbl="node4" presStyleIdx="10" presStyleCnt="12"/>
      <dgm:spPr/>
    </dgm:pt>
    <dgm:pt modelId="{F5DDC808-FE33-425E-B8A7-5BB65324FEBA}" type="pres">
      <dgm:prSet presAssocID="{BD9BEE64-34F3-40E6-9183-A3E1A9B2F25B}" presName="text4" presStyleLbl="fgAcc4" presStyleIdx="10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0F2D44-D484-4DC8-BD6D-61962567AD9F}" type="pres">
      <dgm:prSet presAssocID="{BD9BEE64-34F3-40E6-9183-A3E1A9B2F25B}" presName="hierChild5" presStyleCnt="0"/>
      <dgm:spPr/>
    </dgm:pt>
    <dgm:pt modelId="{5198A1DF-80FD-47D4-B882-55C7483343A8}" type="pres">
      <dgm:prSet presAssocID="{D5ABFC44-A6B3-4051-95A5-455310DB0331}" presName="Name23" presStyleLbl="parChTrans1D4" presStyleIdx="11" presStyleCnt="12"/>
      <dgm:spPr/>
    </dgm:pt>
    <dgm:pt modelId="{08CBAA81-E4F1-42EC-98FD-079866E81A41}" type="pres">
      <dgm:prSet presAssocID="{0F7040C8-D462-446B-96A7-310E035FC634}" presName="hierRoot4" presStyleCnt="0"/>
      <dgm:spPr/>
    </dgm:pt>
    <dgm:pt modelId="{6017A93A-BBD0-402F-823D-DFCCDED253DE}" type="pres">
      <dgm:prSet presAssocID="{0F7040C8-D462-446B-96A7-310E035FC634}" presName="composite4" presStyleCnt="0"/>
      <dgm:spPr/>
    </dgm:pt>
    <dgm:pt modelId="{DC7D2437-0040-4625-BAFC-5C9C9E1F9924}" type="pres">
      <dgm:prSet presAssocID="{0F7040C8-D462-446B-96A7-310E035FC634}" presName="background4" presStyleLbl="node4" presStyleIdx="11" presStyleCnt="12"/>
      <dgm:spPr/>
    </dgm:pt>
    <dgm:pt modelId="{975C9171-699D-4395-877B-4E44E11258E3}" type="pres">
      <dgm:prSet presAssocID="{0F7040C8-D462-446B-96A7-310E035FC634}" presName="text4" presStyleLbl="fgAcc4" presStyleIdx="11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04703F-B985-4DA9-A207-B689621F5F6E}" type="pres">
      <dgm:prSet presAssocID="{0F7040C8-D462-446B-96A7-310E035FC634}" presName="hierChild5" presStyleCnt="0"/>
      <dgm:spPr/>
    </dgm:pt>
  </dgm:ptLst>
  <dgm:cxnLst>
    <dgm:cxn modelId="{99CD4B6C-AB18-45FF-8389-2DDB2EF8D8F0}" type="presOf" srcId="{A53059C8-8BA9-44E1-A776-E3B2B8DA8FCF}" destId="{F11E92DE-6A41-48B4-880B-0BA571A30FF7}" srcOrd="0" destOrd="0" presId="urn:microsoft.com/office/officeart/2005/8/layout/hierarchy1"/>
    <dgm:cxn modelId="{1E1A971C-2B5A-45D9-A6B0-5A62CE993A54}" type="presOf" srcId="{217D680A-BF98-4F98-9D37-1946B36513F7}" destId="{79E915BB-3D93-4351-99EF-E78518EF5031}" srcOrd="0" destOrd="0" presId="urn:microsoft.com/office/officeart/2005/8/layout/hierarchy1"/>
    <dgm:cxn modelId="{64306644-2F32-4AA2-86F1-8CDA2E81D3D8}" srcId="{217D680A-BF98-4F98-9D37-1946B36513F7}" destId="{F62D09CD-AA54-4B2A-9935-B3F309820ED3}" srcOrd="0" destOrd="0" parTransId="{8057348C-75D5-4A6F-8D80-8786D2879B8C}" sibTransId="{AFF29246-7EB7-48AA-A53F-19720D7BAB49}"/>
    <dgm:cxn modelId="{DE4FF1B2-7534-4DD3-91FE-D7A1E87AEA7B}" type="presOf" srcId="{30314358-B7B6-43C4-9227-AFEAE8EB0A42}" destId="{119AA9B9-3EB7-465C-878C-887A707209CC}" srcOrd="0" destOrd="0" presId="urn:microsoft.com/office/officeart/2005/8/layout/hierarchy1"/>
    <dgm:cxn modelId="{AA6760E2-C2AC-451F-886D-F1C918A06A59}" srcId="{3937EC2E-30DF-4D09-B954-F582A7FAD6CC}" destId="{BA7D6E18-A400-48DF-B728-03A51DD11FC5}" srcOrd="0" destOrd="0" parTransId="{E86B2029-8F92-48AF-A4CD-825097B3CBD2}" sibTransId="{87576DE1-678D-4261-8602-C8E0065BB9CD}"/>
    <dgm:cxn modelId="{6BFF98EC-45C4-4724-BD87-DC10993F2485}" srcId="{69AA91AF-7E57-4032-ABA3-E3C252938F42}" destId="{C5443CB0-D680-4864-8CD5-2D27473B5EA9}" srcOrd="1" destOrd="0" parTransId="{BBA2BA7E-8BD6-43A1-A0F1-E26AE468E7BC}" sibTransId="{147E0349-7665-468C-BDB3-8566145D58F7}"/>
    <dgm:cxn modelId="{AC296D7F-8983-4381-8C37-95C03D0E3BA2}" srcId="{5DE3ABAF-2613-451C-A3B0-658EEC35565D}" destId="{69AA91AF-7E57-4032-ABA3-E3C252938F42}" srcOrd="0" destOrd="0" parTransId="{83DC19A0-DBCF-4E7D-B8AB-D217EF9A60C0}" sibTransId="{1FBEA97A-4BE1-4321-B81F-7B3B1A0019B4}"/>
    <dgm:cxn modelId="{2A4B6B95-9187-4AA6-9E72-72BB1050B912}" srcId="{69AA91AF-7E57-4032-ABA3-E3C252938F42}" destId="{BD9BEE64-34F3-40E6-9183-A3E1A9B2F25B}" srcOrd="2" destOrd="0" parTransId="{23F37CB1-3F9C-483C-8083-0192C37CF7E3}" sibTransId="{96ED82D1-EB5A-4B4F-867C-951474B06A72}"/>
    <dgm:cxn modelId="{EACB7A18-F757-42AD-B439-0131D2B6209F}" type="presOf" srcId="{83DC19A0-DBCF-4E7D-B8AB-D217EF9A60C0}" destId="{75B21EBB-2BEE-4490-9AA3-ED8FA5481EE2}" srcOrd="0" destOrd="0" presId="urn:microsoft.com/office/officeart/2005/8/layout/hierarchy1"/>
    <dgm:cxn modelId="{BC72C215-0C64-481A-8E97-09D826E4D941}" type="presOf" srcId="{FDE53FED-F848-44DD-BB74-454CF5628233}" destId="{37200A18-E4A9-4782-A5EE-DBBD543E9B88}" srcOrd="0" destOrd="0" presId="urn:microsoft.com/office/officeart/2005/8/layout/hierarchy1"/>
    <dgm:cxn modelId="{88A2F19B-0035-4630-BF62-AA2BBD7D10CD}" type="presOf" srcId="{4FFCF174-E6D2-4BF3-89AA-8DE18F316DDC}" destId="{567FE737-84FC-48CA-A43B-44A4598B3363}" srcOrd="0" destOrd="0" presId="urn:microsoft.com/office/officeart/2005/8/layout/hierarchy1"/>
    <dgm:cxn modelId="{D0970D28-5F2C-4C86-88F2-FDA97362F875}" srcId="{C5443CB0-D680-4864-8CD5-2D27473B5EA9}" destId="{7E563BC5-C66C-4960-AB59-36C23E5200CB}" srcOrd="0" destOrd="0" parTransId="{ABACCADC-244E-4732-941D-B9A2738A636F}" sibTransId="{ECD69032-A324-4143-8E41-943F98F7B27D}"/>
    <dgm:cxn modelId="{E4806FD8-3416-4EF2-AD96-11999018858B}" type="presOf" srcId="{7E563BC5-C66C-4960-AB59-36C23E5200CB}" destId="{AB27E3EC-3D6F-4DF4-85E3-08BE2F871038}" srcOrd="0" destOrd="0" presId="urn:microsoft.com/office/officeart/2005/8/layout/hierarchy1"/>
    <dgm:cxn modelId="{4CEB8C4B-185B-4018-820F-95F1A4B6F3DD}" type="presOf" srcId="{D5ABFC44-A6B3-4051-95A5-455310DB0331}" destId="{5198A1DF-80FD-47D4-B882-55C7483343A8}" srcOrd="0" destOrd="0" presId="urn:microsoft.com/office/officeart/2005/8/layout/hierarchy1"/>
    <dgm:cxn modelId="{DB54040D-11ED-43A1-83EF-A462FCCE13CE}" type="presOf" srcId="{BD9BEE64-34F3-40E6-9183-A3E1A9B2F25B}" destId="{F5DDC808-FE33-425E-B8A7-5BB65324FEBA}" srcOrd="0" destOrd="0" presId="urn:microsoft.com/office/officeart/2005/8/layout/hierarchy1"/>
    <dgm:cxn modelId="{DFBE46EF-13AA-45DB-904A-B26D66730BBA}" type="presOf" srcId="{AF80BBF8-964C-4C30-939F-2EF0735045AF}" destId="{B432A8FC-5F4B-46E5-8B54-23863EAD72AC}" srcOrd="0" destOrd="0" presId="urn:microsoft.com/office/officeart/2005/8/layout/hierarchy1"/>
    <dgm:cxn modelId="{45094F1C-4D73-4801-9D51-2900E55955DF}" type="presOf" srcId="{F96BFE06-D295-4EDF-884C-817BF21EB36D}" destId="{2A49E151-95FA-40C9-AFCC-384884AA8773}" srcOrd="0" destOrd="0" presId="urn:microsoft.com/office/officeart/2005/8/layout/hierarchy1"/>
    <dgm:cxn modelId="{EE01B2AF-2AD6-454D-A0E3-0C46BFF03F1E}" srcId="{BD9BEE64-34F3-40E6-9183-A3E1A9B2F25B}" destId="{0F7040C8-D462-446B-96A7-310E035FC634}" srcOrd="0" destOrd="0" parTransId="{D5ABFC44-A6B3-4051-95A5-455310DB0331}" sibTransId="{C810E25A-FB37-42F9-9F15-8461EF390256}"/>
    <dgm:cxn modelId="{A2CF1138-8A72-4F58-8428-281BE6917A95}" type="presOf" srcId="{0F7040C8-D462-446B-96A7-310E035FC634}" destId="{975C9171-699D-4395-877B-4E44E11258E3}" srcOrd="0" destOrd="0" presId="urn:microsoft.com/office/officeart/2005/8/layout/hierarchy1"/>
    <dgm:cxn modelId="{E4B3F1AE-BE4D-484A-91D3-C628CF6894D0}" type="presOf" srcId="{BBA2BA7E-8BD6-43A1-A0F1-E26AE468E7BC}" destId="{20C1DF87-11F0-4784-96CC-88C6C26B1B43}" srcOrd="0" destOrd="0" presId="urn:microsoft.com/office/officeart/2005/8/layout/hierarchy1"/>
    <dgm:cxn modelId="{D6FF4459-9406-4C52-9C14-0955529EE535}" type="presOf" srcId="{5DE3ABAF-2613-451C-A3B0-658EEC35565D}" destId="{DE10966D-BB46-4031-942D-B6A40C904A95}" srcOrd="0" destOrd="0" presId="urn:microsoft.com/office/officeart/2005/8/layout/hierarchy1"/>
    <dgm:cxn modelId="{56EC22A7-B0AF-46D0-A6C0-99EF8177A96A}" type="presOf" srcId="{C5443CB0-D680-4864-8CD5-2D27473B5EA9}" destId="{81DECEEE-85A2-4D3F-A815-687ED0B9E0B2}" srcOrd="0" destOrd="0" presId="urn:microsoft.com/office/officeart/2005/8/layout/hierarchy1"/>
    <dgm:cxn modelId="{345B2B9D-C402-400E-B0A1-0480AD88CB92}" type="presOf" srcId="{E86B2029-8F92-48AF-A4CD-825097B3CBD2}" destId="{787AE2F0-C88F-4624-AA48-FFCC5C318F56}" srcOrd="0" destOrd="0" presId="urn:microsoft.com/office/officeart/2005/8/layout/hierarchy1"/>
    <dgm:cxn modelId="{2623086F-B3AA-4866-86EB-9B8EA1AF6781}" type="presOf" srcId="{0AB6E987-05FF-46B4-8958-2BE59CC9EFA5}" destId="{B636B207-317E-41CB-AFE4-E5A3543294F5}" srcOrd="0" destOrd="0" presId="urn:microsoft.com/office/officeart/2005/8/layout/hierarchy1"/>
    <dgm:cxn modelId="{8631A543-5471-4743-948C-2896104BE5D4}" type="presOf" srcId="{50C552AC-5588-4010-BCE1-E39A4049268E}" destId="{E7999E91-0E5C-4EF4-9197-94D6A837B3B5}" srcOrd="0" destOrd="0" presId="urn:microsoft.com/office/officeart/2005/8/layout/hierarchy1"/>
    <dgm:cxn modelId="{A73D29E4-D4D3-4BF4-8198-06D1885C1222}" type="presOf" srcId="{8057348C-75D5-4A6F-8D80-8786D2879B8C}" destId="{9A8A4062-F979-4D17-8E79-32EF7D601786}" srcOrd="0" destOrd="0" presId="urn:microsoft.com/office/officeart/2005/8/layout/hierarchy1"/>
    <dgm:cxn modelId="{2890731E-A740-4E94-8DEF-562002241188}" srcId="{30314358-B7B6-43C4-9227-AFEAE8EB0A42}" destId="{217D680A-BF98-4F98-9D37-1946B36513F7}" srcOrd="0" destOrd="0" parTransId="{4FFCF174-E6D2-4BF3-89AA-8DE18F316DDC}" sibTransId="{517A4354-9A2D-436A-84F5-CED615CBE9E6}"/>
    <dgm:cxn modelId="{5C86ED00-6FC9-44D9-A5E4-F30EF4A9019C}" type="presOf" srcId="{7858C31A-B5AD-448F-9F88-9C537A829F7E}" destId="{7F55AE18-911C-4EFB-A56B-98CF8BD72547}" srcOrd="0" destOrd="0" presId="urn:microsoft.com/office/officeart/2005/8/layout/hierarchy1"/>
    <dgm:cxn modelId="{F7A0A34F-A9E7-4459-A9FF-3A57C1B2067B}" type="presOf" srcId="{F62D09CD-AA54-4B2A-9935-B3F309820ED3}" destId="{403C2A07-5E58-4818-94DB-E5696B43F6F2}" srcOrd="0" destOrd="0" presId="urn:microsoft.com/office/officeart/2005/8/layout/hierarchy1"/>
    <dgm:cxn modelId="{4F5763D1-7C05-4C7F-9601-630A4F674533}" srcId="{5802BFBE-BAC2-4356-8AC4-D17510509519}" destId="{F96BFE06-D295-4EDF-884C-817BF21EB36D}" srcOrd="0" destOrd="0" parTransId="{7858C31A-B5AD-448F-9F88-9C537A829F7E}" sibTransId="{115D9D3B-F764-4188-8B5E-A2E9C6537D5E}"/>
    <dgm:cxn modelId="{A7124A32-8034-4A22-AF9B-A3229381EC76}" srcId="{F62D09CD-AA54-4B2A-9935-B3F309820ED3}" destId="{365215AD-B02A-4229-AFA6-C57EF44B6B35}" srcOrd="0" destOrd="0" parTransId="{A53059C8-8BA9-44E1-A776-E3B2B8DA8FCF}" sibTransId="{46A73878-DFC8-4933-BECC-7E3BAB42B793}"/>
    <dgm:cxn modelId="{B190B3BE-3687-4E82-A585-1CD0B679EEBE}" srcId="{F62D09CD-AA54-4B2A-9935-B3F309820ED3}" destId="{3937EC2E-30DF-4D09-B954-F582A7FAD6CC}" srcOrd="2" destOrd="0" parTransId="{20349887-D8EE-46AC-9016-8C5AE780DB69}" sibTransId="{B48F48E0-F059-4043-9317-5E3303F8CB10}"/>
    <dgm:cxn modelId="{C88468F4-1596-415B-A827-2004B9245A86}" type="presOf" srcId="{0203CD63-69A9-4613-A7BC-C5CE00E471B7}" destId="{DAAB5B53-2301-4425-AACE-F0D0E9CBBC79}" srcOrd="0" destOrd="0" presId="urn:microsoft.com/office/officeart/2005/8/layout/hierarchy1"/>
    <dgm:cxn modelId="{CC83A553-3EDB-4224-BDFC-E488B08D861F}" srcId="{F62D09CD-AA54-4B2A-9935-B3F309820ED3}" destId="{FDE53FED-F848-44DD-BB74-454CF5628233}" srcOrd="1" destOrd="0" parTransId="{0203CD63-69A9-4613-A7BC-C5CE00E471B7}" sibTransId="{0D05BF79-09F7-4F9F-92AB-F04A5B7A0AD1}"/>
    <dgm:cxn modelId="{DD08A2C5-ADC4-4D4C-9591-8C17D5A00EE1}" type="presOf" srcId="{5802BFBE-BAC2-4356-8AC4-D17510509519}" destId="{12AFC678-5FDA-43FD-AD46-13DAFB4BC264}" srcOrd="0" destOrd="0" presId="urn:microsoft.com/office/officeart/2005/8/layout/hierarchy1"/>
    <dgm:cxn modelId="{031DC560-B218-425D-A13E-B7EDD378B2DE}" srcId="{30314358-B7B6-43C4-9227-AFEAE8EB0A42}" destId="{5DE3ABAF-2613-451C-A3B0-658EEC35565D}" srcOrd="1" destOrd="0" parTransId="{76923590-EA4A-4FD0-894C-97D7C74D6B2F}" sibTransId="{366EA1BE-8D97-44DA-8DE7-E2BB10875696}"/>
    <dgm:cxn modelId="{FEADA67C-A2C9-48B6-8CFA-D935BA9A3C5B}" type="presOf" srcId="{76923590-EA4A-4FD0-894C-97D7C74D6B2F}" destId="{D4CF919F-3294-4987-8881-11D5E376B208}" srcOrd="0" destOrd="0" presId="urn:microsoft.com/office/officeart/2005/8/layout/hierarchy1"/>
    <dgm:cxn modelId="{22B5AC23-31B4-441B-AA73-48E6DBB21407}" type="presOf" srcId="{365215AD-B02A-4229-AFA6-C57EF44B6B35}" destId="{1B9A2021-93C4-4444-B489-84B88060AB50}" srcOrd="0" destOrd="0" presId="urn:microsoft.com/office/officeart/2005/8/layout/hierarchy1"/>
    <dgm:cxn modelId="{9C66CE47-6D0E-43BD-8A5D-B334A2C67005}" type="presOf" srcId="{4271B3A6-D10B-426F-89DA-9D08D686FB34}" destId="{DADEE703-2134-439B-80BE-63D4E9118EE0}" srcOrd="0" destOrd="0" presId="urn:microsoft.com/office/officeart/2005/8/layout/hierarchy1"/>
    <dgm:cxn modelId="{1247AD8C-0631-40D5-8E48-75633B52820F}" type="presOf" srcId="{BA7D6E18-A400-48DF-B728-03A51DD11FC5}" destId="{992F541A-620E-4E75-A92B-86B1468B2F36}" srcOrd="0" destOrd="0" presId="urn:microsoft.com/office/officeart/2005/8/layout/hierarchy1"/>
    <dgm:cxn modelId="{7518D449-85DA-4728-9679-55923DCBF05A}" type="presOf" srcId="{23F37CB1-3F9C-483C-8083-0192C37CF7E3}" destId="{15578CFF-AEA1-400E-A4EC-57D1D9DC99E0}" srcOrd="0" destOrd="0" presId="urn:microsoft.com/office/officeart/2005/8/layout/hierarchy1"/>
    <dgm:cxn modelId="{834DD539-279B-4BF1-99BE-8FCDED766909}" type="presOf" srcId="{DA706511-29F0-413B-A3F9-0C7B5B7CA13B}" destId="{07D42D13-49B8-4ED0-8980-537C5EAB4607}" srcOrd="0" destOrd="0" presId="urn:microsoft.com/office/officeart/2005/8/layout/hierarchy1"/>
    <dgm:cxn modelId="{8E65E345-6DBD-4EA7-9724-0224C28FA775}" srcId="{FDE53FED-F848-44DD-BB74-454CF5628233}" destId="{B95FA558-6EB4-44A4-9984-2A86A16A7856}" srcOrd="0" destOrd="0" parTransId="{AF80BBF8-964C-4C30-939F-2EF0735045AF}" sibTransId="{167634AF-1E28-45D6-A223-9404FB29DF6A}"/>
    <dgm:cxn modelId="{D7F7748C-038F-46CD-8EB5-D61519065F2E}" type="presOf" srcId="{B95FA558-6EB4-44A4-9984-2A86A16A7856}" destId="{A2A624CE-A5FC-4219-A34F-D1AC8F214D05}" srcOrd="0" destOrd="0" presId="urn:microsoft.com/office/officeart/2005/8/layout/hierarchy1"/>
    <dgm:cxn modelId="{9D186837-C2DF-40A2-9C3E-F8F0654C6A2B}" type="presOf" srcId="{69AA91AF-7E57-4032-ABA3-E3C252938F42}" destId="{AA1FAFF8-0CBB-4388-A089-F7020450CB9D}" srcOrd="0" destOrd="0" presId="urn:microsoft.com/office/officeart/2005/8/layout/hierarchy1"/>
    <dgm:cxn modelId="{95774924-5EF4-4296-9DA7-75F7547BA122}" srcId="{365215AD-B02A-4229-AFA6-C57EF44B6B35}" destId="{4271B3A6-D10B-426F-89DA-9D08D686FB34}" srcOrd="0" destOrd="0" parTransId="{DA706511-29F0-413B-A3F9-0C7B5B7CA13B}" sibTransId="{0FF0A76E-8757-41DC-A1A3-031501A276D3}"/>
    <dgm:cxn modelId="{6D0B9B88-CDDB-4B15-B52D-D17AC06EF749}" type="presOf" srcId="{3937EC2E-30DF-4D09-B954-F582A7FAD6CC}" destId="{838EC54E-D42E-4622-95B7-2945ED2CF219}" srcOrd="0" destOrd="0" presId="urn:microsoft.com/office/officeart/2005/8/layout/hierarchy1"/>
    <dgm:cxn modelId="{BE1DB576-B6FC-42E3-801C-8A572D536108}" srcId="{50C552AC-5588-4010-BCE1-E39A4049268E}" destId="{30314358-B7B6-43C4-9227-AFEAE8EB0A42}" srcOrd="0" destOrd="0" parTransId="{2733A88D-15E9-4E28-B970-E2AC9370A81A}" sibTransId="{57AAEFA7-0C77-414A-A06A-E517F81C90EF}"/>
    <dgm:cxn modelId="{DF0BC888-CD50-4A44-8D6C-D6379BAEC1DD}" type="presOf" srcId="{20349887-D8EE-46AC-9016-8C5AE780DB69}" destId="{4C568EB1-AD6F-4191-AC08-3492B5F72DB0}" srcOrd="0" destOrd="0" presId="urn:microsoft.com/office/officeart/2005/8/layout/hierarchy1"/>
    <dgm:cxn modelId="{75AE4CFE-A463-4DAE-8C29-67CBE210A605}" srcId="{69AA91AF-7E57-4032-ABA3-E3C252938F42}" destId="{5802BFBE-BAC2-4356-8AC4-D17510509519}" srcOrd="0" destOrd="0" parTransId="{0AB6E987-05FF-46B4-8958-2BE59CC9EFA5}" sibTransId="{28E10283-AC20-40E5-8FDA-967602C351E3}"/>
    <dgm:cxn modelId="{59E7E025-F5F6-48F1-A293-F2EFC3C13A89}" type="presOf" srcId="{ABACCADC-244E-4732-941D-B9A2738A636F}" destId="{314D5FCA-5670-4327-BF56-5395C4F483C6}" srcOrd="0" destOrd="0" presId="urn:microsoft.com/office/officeart/2005/8/layout/hierarchy1"/>
    <dgm:cxn modelId="{0D8251B2-CFDA-4959-887E-A1FEBC4CC22B}" type="presParOf" srcId="{E7999E91-0E5C-4EF4-9197-94D6A837B3B5}" destId="{F264EC63-24E7-4426-89FD-E390B9B13075}" srcOrd="0" destOrd="0" presId="urn:microsoft.com/office/officeart/2005/8/layout/hierarchy1"/>
    <dgm:cxn modelId="{5553CEB9-531F-4EE1-9FF8-6FE637C12CB0}" type="presParOf" srcId="{F264EC63-24E7-4426-89FD-E390B9B13075}" destId="{0B601B15-293B-48F7-BAD1-2263B265A6F4}" srcOrd="0" destOrd="0" presId="urn:microsoft.com/office/officeart/2005/8/layout/hierarchy1"/>
    <dgm:cxn modelId="{F4D0F5C3-D926-4635-9A63-E2F767E3B6E2}" type="presParOf" srcId="{0B601B15-293B-48F7-BAD1-2263B265A6F4}" destId="{344EFEAA-36B4-4350-90A0-0FB5ACD2D60A}" srcOrd="0" destOrd="0" presId="urn:microsoft.com/office/officeart/2005/8/layout/hierarchy1"/>
    <dgm:cxn modelId="{79D629DA-F7A1-49BB-9B6F-412227C6DCC0}" type="presParOf" srcId="{0B601B15-293B-48F7-BAD1-2263B265A6F4}" destId="{119AA9B9-3EB7-465C-878C-887A707209CC}" srcOrd="1" destOrd="0" presId="urn:microsoft.com/office/officeart/2005/8/layout/hierarchy1"/>
    <dgm:cxn modelId="{56A60DC4-9928-475E-AD42-E111CD213ED7}" type="presParOf" srcId="{F264EC63-24E7-4426-89FD-E390B9B13075}" destId="{3158ACE1-5F24-402A-814F-8E2124903E3A}" srcOrd="1" destOrd="0" presId="urn:microsoft.com/office/officeart/2005/8/layout/hierarchy1"/>
    <dgm:cxn modelId="{5A76D5CC-2CC3-493B-BDF4-CA123A5545D6}" type="presParOf" srcId="{3158ACE1-5F24-402A-814F-8E2124903E3A}" destId="{567FE737-84FC-48CA-A43B-44A4598B3363}" srcOrd="0" destOrd="0" presId="urn:microsoft.com/office/officeart/2005/8/layout/hierarchy1"/>
    <dgm:cxn modelId="{A7491124-881D-4C93-AC8B-6C20C33461F5}" type="presParOf" srcId="{3158ACE1-5F24-402A-814F-8E2124903E3A}" destId="{FB51A707-73C6-47CD-B06B-97C140198989}" srcOrd="1" destOrd="0" presId="urn:microsoft.com/office/officeart/2005/8/layout/hierarchy1"/>
    <dgm:cxn modelId="{EDAC5041-D81F-478E-8120-3F8E58D1AA7D}" type="presParOf" srcId="{FB51A707-73C6-47CD-B06B-97C140198989}" destId="{B5A55AA5-4CD6-48C1-BD81-E0516363BDE7}" srcOrd="0" destOrd="0" presId="urn:microsoft.com/office/officeart/2005/8/layout/hierarchy1"/>
    <dgm:cxn modelId="{1F990B15-C2C9-4885-8574-0B10957774F2}" type="presParOf" srcId="{B5A55AA5-4CD6-48C1-BD81-E0516363BDE7}" destId="{C4B7F878-1F30-439C-8D31-BAA7F86D1548}" srcOrd="0" destOrd="0" presId="urn:microsoft.com/office/officeart/2005/8/layout/hierarchy1"/>
    <dgm:cxn modelId="{DF40E14F-E7A0-497A-AFFA-EDA203D33289}" type="presParOf" srcId="{B5A55AA5-4CD6-48C1-BD81-E0516363BDE7}" destId="{79E915BB-3D93-4351-99EF-E78518EF5031}" srcOrd="1" destOrd="0" presId="urn:microsoft.com/office/officeart/2005/8/layout/hierarchy1"/>
    <dgm:cxn modelId="{02C56D7B-515F-45FA-BBBB-E162E84FFBB2}" type="presParOf" srcId="{FB51A707-73C6-47CD-B06B-97C140198989}" destId="{9253975D-D2EA-4723-90C6-B7E8D8D0E433}" srcOrd="1" destOrd="0" presId="urn:microsoft.com/office/officeart/2005/8/layout/hierarchy1"/>
    <dgm:cxn modelId="{2F46C09A-CE3B-46E1-A443-BAA52732FEB1}" type="presParOf" srcId="{9253975D-D2EA-4723-90C6-B7E8D8D0E433}" destId="{9A8A4062-F979-4D17-8E79-32EF7D601786}" srcOrd="0" destOrd="0" presId="urn:microsoft.com/office/officeart/2005/8/layout/hierarchy1"/>
    <dgm:cxn modelId="{75B2CAF8-C553-4356-97D2-407A78DE4685}" type="presParOf" srcId="{9253975D-D2EA-4723-90C6-B7E8D8D0E433}" destId="{2A12440B-4566-43FC-8A29-B13747C7FDF6}" srcOrd="1" destOrd="0" presId="urn:microsoft.com/office/officeart/2005/8/layout/hierarchy1"/>
    <dgm:cxn modelId="{8ACAA722-348E-476F-88FA-48CD14A84AF4}" type="presParOf" srcId="{2A12440B-4566-43FC-8A29-B13747C7FDF6}" destId="{B443859E-FD63-476D-A094-004915C487EF}" srcOrd="0" destOrd="0" presId="urn:microsoft.com/office/officeart/2005/8/layout/hierarchy1"/>
    <dgm:cxn modelId="{3597708E-B282-47E8-85AC-11F826C372EE}" type="presParOf" srcId="{B443859E-FD63-476D-A094-004915C487EF}" destId="{8658A37D-E7FE-4DBE-B2E6-83E7F588D769}" srcOrd="0" destOrd="0" presId="urn:microsoft.com/office/officeart/2005/8/layout/hierarchy1"/>
    <dgm:cxn modelId="{B9F8BE0A-F687-43F4-B335-3D79698A142B}" type="presParOf" srcId="{B443859E-FD63-476D-A094-004915C487EF}" destId="{403C2A07-5E58-4818-94DB-E5696B43F6F2}" srcOrd="1" destOrd="0" presId="urn:microsoft.com/office/officeart/2005/8/layout/hierarchy1"/>
    <dgm:cxn modelId="{749A524D-FA5B-4365-87EE-DE5BF9B21F71}" type="presParOf" srcId="{2A12440B-4566-43FC-8A29-B13747C7FDF6}" destId="{F79BDD74-AA1B-44B6-ADFB-85418E18C98B}" srcOrd="1" destOrd="0" presId="urn:microsoft.com/office/officeart/2005/8/layout/hierarchy1"/>
    <dgm:cxn modelId="{975153A1-0E0C-4C1D-BD69-F08CE8FB9B5B}" type="presParOf" srcId="{F79BDD74-AA1B-44B6-ADFB-85418E18C98B}" destId="{F11E92DE-6A41-48B4-880B-0BA571A30FF7}" srcOrd="0" destOrd="0" presId="urn:microsoft.com/office/officeart/2005/8/layout/hierarchy1"/>
    <dgm:cxn modelId="{0D6109DF-E77E-4151-A7E8-9276D4B83F95}" type="presParOf" srcId="{F79BDD74-AA1B-44B6-ADFB-85418E18C98B}" destId="{DE23B1F1-0988-47C8-A1E9-9892DE898C13}" srcOrd="1" destOrd="0" presId="urn:microsoft.com/office/officeart/2005/8/layout/hierarchy1"/>
    <dgm:cxn modelId="{CAB17502-39DD-4277-A32D-FA235459084D}" type="presParOf" srcId="{DE23B1F1-0988-47C8-A1E9-9892DE898C13}" destId="{52943EB8-1B51-4F5A-8862-E05A4FA11B8B}" srcOrd="0" destOrd="0" presId="urn:microsoft.com/office/officeart/2005/8/layout/hierarchy1"/>
    <dgm:cxn modelId="{394FFE13-4A68-450C-B227-13FC19A6AD7F}" type="presParOf" srcId="{52943EB8-1B51-4F5A-8862-E05A4FA11B8B}" destId="{2A09B421-C57B-4BE4-ACCB-85322ED95FC9}" srcOrd="0" destOrd="0" presId="urn:microsoft.com/office/officeart/2005/8/layout/hierarchy1"/>
    <dgm:cxn modelId="{024DA301-A6EC-47CF-B69D-69B74DDB05BF}" type="presParOf" srcId="{52943EB8-1B51-4F5A-8862-E05A4FA11B8B}" destId="{1B9A2021-93C4-4444-B489-84B88060AB50}" srcOrd="1" destOrd="0" presId="urn:microsoft.com/office/officeart/2005/8/layout/hierarchy1"/>
    <dgm:cxn modelId="{C946DDB3-0F2E-4B57-AD82-D19C33DA9849}" type="presParOf" srcId="{DE23B1F1-0988-47C8-A1E9-9892DE898C13}" destId="{760CD807-4ED2-499B-B220-99D7D9C6E10F}" srcOrd="1" destOrd="0" presId="urn:microsoft.com/office/officeart/2005/8/layout/hierarchy1"/>
    <dgm:cxn modelId="{EE075267-F1B5-4B54-8E8F-807F9FCA3ADA}" type="presParOf" srcId="{760CD807-4ED2-499B-B220-99D7D9C6E10F}" destId="{07D42D13-49B8-4ED0-8980-537C5EAB4607}" srcOrd="0" destOrd="0" presId="urn:microsoft.com/office/officeart/2005/8/layout/hierarchy1"/>
    <dgm:cxn modelId="{12E73B0C-C9E9-4135-BCBB-99AAD4F1D65E}" type="presParOf" srcId="{760CD807-4ED2-499B-B220-99D7D9C6E10F}" destId="{77F26267-2CF3-4144-9645-25048C403263}" srcOrd="1" destOrd="0" presId="urn:microsoft.com/office/officeart/2005/8/layout/hierarchy1"/>
    <dgm:cxn modelId="{A10ECA90-DBC8-4305-8E2B-8FCD23164E8E}" type="presParOf" srcId="{77F26267-2CF3-4144-9645-25048C403263}" destId="{952E4224-1354-49B9-BD62-1E9F2C01604B}" srcOrd="0" destOrd="0" presId="urn:microsoft.com/office/officeart/2005/8/layout/hierarchy1"/>
    <dgm:cxn modelId="{88D518FB-105B-49AF-B149-25F033C69BF9}" type="presParOf" srcId="{952E4224-1354-49B9-BD62-1E9F2C01604B}" destId="{9A87C57E-0879-452D-913A-D72710E84A7C}" srcOrd="0" destOrd="0" presId="urn:microsoft.com/office/officeart/2005/8/layout/hierarchy1"/>
    <dgm:cxn modelId="{57C0B297-7E5D-43EB-B332-D5D1F5C7D9E8}" type="presParOf" srcId="{952E4224-1354-49B9-BD62-1E9F2C01604B}" destId="{DADEE703-2134-439B-80BE-63D4E9118EE0}" srcOrd="1" destOrd="0" presId="urn:microsoft.com/office/officeart/2005/8/layout/hierarchy1"/>
    <dgm:cxn modelId="{E18DAAD7-282C-4212-9A91-D3D02609F2CD}" type="presParOf" srcId="{77F26267-2CF3-4144-9645-25048C403263}" destId="{7006B8D4-21AD-4945-9365-2BB7ECBA7ADD}" srcOrd="1" destOrd="0" presId="urn:microsoft.com/office/officeart/2005/8/layout/hierarchy1"/>
    <dgm:cxn modelId="{3CF559E3-E03D-44C4-AC58-EF4B0F464B45}" type="presParOf" srcId="{F79BDD74-AA1B-44B6-ADFB-85418E18C98B}" destId="{DAAB5B53-2301-4425-AACE-F0D0E9CBBC79}" srcOrd="2" destOrd="0" presId="urn:microsoft.com/office/officeart/2005/8/layout/hierarchy1"/>
    <dgm:cxn modelId="{CB76EA0C-BF3B-4782-8F0C-CCA26625D5C3}" type="presParOf" srcId="{F79BDD74-AA1B-44B6-ADFB-85418E18C98B}" destId="{23D1679D-DA47-4107-984C-1C22840235D8}" srcOrd="3" destOrd="0" presId="urn:microsoft.com/office/officeart/2005/8/layout/hierarchy1"/>
    <dgm:cxn modelId="{FCBE16FE-D2DA-4928-B8E4-4081C251013C}" type="presParOf" srcId="{23D1679D-DA47-4107-984C-1C22840235D8}" destId="{43906D36-530A-452F-BE60-451BAE785BC9}" srcOrd="0" destOrd="0" presId="urn:microsoft.com/office/officeart/2005/8/layout/hierarchy1"/>
    <dgm:cxn modelId="{5C970A84-3551-48E1-BBA4-15D25A86FC2A}" type="presParOf" srcId="{43906D36-530A-452F-BE60-451BAE785BC9}" destId="{88D6D32E-DF49-4038-ADC7-C47D5BAEB063}" srcOrd="0" destOrd="0" presId="urn:microsoft.com/office/officeart/2005/8/layout/hierarchy1"/>
    <dgm:cxn modelId="{99B3E995-F045-4AC1-A10F-BE5E5B4327FF}" type="presParOf" srcId="{43906D36-530A-452F-BE60-451BAE785BC9}" destId="{37200A18-E4A9-4782-A5EE-DBBD543E9B88}" srcOrd="1" destOrd="0" presId="urn:microsoft.com/office/officeart/2005/8/layout/hierarchy1"/>
    <dgm:cxn modelId="{26533B75-BE88-4C2E-9AFA-22F424CD33E6}" type="presParOf" srcId="{23D1679D-DA47-4107-984C-1C22840235D8}" destId="{F5E3D339-F877-47C4-AC50-FEBB837B0004}" srcOrd="1" destOrd="0" presId="urn:microsoft.com/office/officeart/2005/8/layout/hierarchy1"/>
    <dgm:cxn modelId="{1129DB9A-2ED4-45E8-8DBA-B408599B72CD}" type="presParOf" srcId="{F5E3D339-F877-47C4-AC50-FEBB837B0004}" destId="{B432A8FC-5F4B-46E5-8B54-23863EAD72AC}" srcOrd="0" destOrd="0" presId="urn:microsoft.com/office/officeart/2005/8/layout/hierarchy1"/>
    <dgm:cxn modelId="{3DF6AD07-ACEB-483F-A54A-AC4F5628A944}" type="presParOf" srcId="{F5E3D339-F877-47C4-AC50-FEBB837B0004}" destId="{860FF73D-C18D-471B-8F3C-0D097072A20D}" srcOrd="1" destOrd="0" presId="urn:microsoft.com/office/officeart/2005/8/layout/hierarchy1"/>
    <dgm:cxn modelId="{5026B7AE-0085-4FE3-B025-0C86682E90F8}" type="presParOf" srcId="{860FF73D-C18D-471B-8F3C-0D097072A20D}" destId="{21C1F102-CC6C-411A-A3D2-1BCCB59A60C2}" srcOrd="0" destOrd="0" presId="urn:microsoft.com/office/officeart/2005/8/layout/hierarchy1"/>
    <dgm:cxn modelId="{90DF7BBA-4C47-4DEC-8792-4FB6A6AF9A64}" type="presParOf" srcId="{21C1F102-CC6C-411A-A3D2-1BCCB59A60C2}" destId="{5D248C37-14BE-4391-80C6-59A4F553CDA8}" srcOrd="0" destOrd="0" presId="urn:microsoft.com/office/officeart/2005/8/layout/hierarchy1"/>
    <dgm:cxn modelId="{7A91F832-5E47-494B-91D8-8EAD81DD58DC}" type="presParOf" srcId="{21C1F102-CC6C-411A-A3D2-1BCCB59A60C2}" destId="{A2A624CE-A5FC-4219-A34F-D1AC8F214D05}" srcOrd="1" destOrd="0" presId="urn:microsoft.com/office/officeart/2005/8/layout/hierarchy1"/>
    <dgm:cxn modelId="{A109F3B4-139A-41AE-94C8-BC05E2D8A04C}" type="presParOf" srcId="{860FF73D-C18D-471B-8F3C-0D097072A20D}" destId="{311F61B7-64EA-4193-9091-F3F06BDA291C}" srcOrd="1" destOrd="0" presId="urn:microsoft.com/office/officeart/2005/8/layout/hierarchy1"/>
    <dgm:cxn modelId="{D36FADC3-D5DA-412E-AC02-124B8B88DE83}" type="presParOf" srcId="{F79BDD74-AA1B-44B6-ADFB-85418E18C98B}" destId="{4C568EB1-AD6F-4191-AC08-3492B5F72DB0}" srcOrd="4" destOrd="0" presId="urn:microsoft.com/office/officeart/2005/8/layout/hierarchy1"/>
    <dgm:cxn modelId="{FB9BD1DC-2F15-40C6-81A4-EC3264411B26}" type="presParOf" srcId="{F79BDD74-AA1B-44B6-ADFB-85418E18C98B}" destId="{F56D1019-E2C9-4F0A-908D-E77C01B6CCD2}" srcOrd="5" destOrd="0" presId="urn:microsoft.com/office/officeart/2005/8/layout/hierarchy1"/>
    <dgm:cxn modelId="{3CE7C87F-2BCD-4BC1-A948-79E3AD69B2F1}" type="presParOf" srcId="{F56D1019-E2C9-4F0A-908D-E77C01B6CCD2}" destId="{6A66B55A-3A1B-4854-897A-7D96DA7F9683}" srcOrd="0" destOrd="0" presId="urn:microsoft.com/office/officeart/2005/8/layout/hierarchy1"/>
    <dgm:cxn modelId="{59708582-ADD3-4787-A430-C56D41CF241B}" type="presParOf" srcId="{6A66B55A-3A1B-4854-897A-7D96DA7F9683}" destId="{9B7744A9-E1AB-445E-AB25-C044EA63AE02}" srcOrd="0" destOrd="0" presId="urn:microsoft.com/office/officeart/2005/8/layout/hierarchy1"/>
    <dgm:cxn modelId="{B64453FE-898D-4309-AFE3-E738E8A4B8FD}" type="presParOf" srcId="{6A66B55A-3A1B-4854-897A-7D96DA7F9683}" destId="{838EC54E-D42E-4622-95B7-2945ED2CF219}" srcOrd="1" destOrd="0" presId="urn:microsoft.com/office/officeart/2005/8/layout/hierarchy1"/>
    <dgm:cxn modelId="{5EC6BED6-717C-492F-A225-FBDCFF78EC75}" type="presParOf" srcId="{F56D1019-E2C9-4F0A-908D-E77C01B6CCD2}" destId="{3D8D7F32-4C4A-46A7-81EA-0FFDCA8DD169}" srcOrd="1" destOrd="0" presId="urn:microsoft.com/office/officeart/2005/8/layout/hierarchy1"/>
    <dgm:cxn modelId="{65820012-A0FF-44AF-B173-B2DCF5845CD4}" type="presParOf" srcId="{3D8D7F32-4C4A-46A7-81EA-0FFDCA8DD169}" destId="{787AE2F0-C88F-4624-AA48-FFCC5C318F56}" srcOrd="0" destOrd="0" presId="urn:microsoft.com/office/officeart/2005/8/layout/hierarchy1"/>
    <dgm:cxn modelId="{A96BBB69-F1BF-4F61-94B5-7AE9548CBDF5}" type="presParOf" srcId="{3D8D7F32-4C4A-46A7-81EA-0FFDCA8DD169}" destId="{5D560F4E-F0FC-4DBB-B328-096C366CE9FA}" srcOrd="1" destOrd="0" presId="urn:microsoft.com/office/officeart/2005/8/layout/hierarchy1"/>
    <dgm:cxn modelId="{BF6A2156-8CBE-4A50-B10F-1D02C1EE8D9D}" type="presParOf" srcId="{5D560F4E-F0FC-4DBB-B328-096C366CE9FA}" destId="{B31C2E7A-D8FA-4A72-80E9-609612665F28}" srcOrd="0" destOrd="0" presId="urn:microsoft.com/office/officeart/2005/8/layout/hierarchy1"/>
    <dgm:cxn modelId="{00C5C0AF-416D-43E2-884E-9A82012BF355}" type="presParOf" srcId="{B31C2E7A-D8FA-4A72-80E9-609612665F28}" destId="{1E8450DB-A3D6-4677-AE21-42A1648EE4AB}" srcOrd="0" destOrd="0" presId="urn:microsoft.com/office/officeart/2005/8/layout/hierarchy1"/>
    <dgm:cxn modelId="{9D90DAAE-234E-4011-8C0E-E926740A9997}" type="presParOf" srcId="{B31C2E7A-D8FA-4A72-80E9-609612665F28}" destId="{992F541A-620E-4E75-A92B-86B1468B2F36}" srcOrd="1" destOrd="0" presId="urn:microsoft.com/office/officeart/2005/8/layout/hierarchy1"/>
    <dgm:cxn modelId="{4EA22CEF-4C7C-41B4-A80D-6E0806665062}" type="presParOf" srcId="{5D560F4E-F0FC-4DBB-B328-096C366CE9FA}" destId="{38BB06A9-07E0-4E96-9621-627976A2B39B}" srcOrd="1" destOrd="0" presId="urn:microsoft.com/office/officeart/2005/8/layout/hierarchy1"/>
    <dgm:cxn modelId="{F359D4E4-8B33-478E-A133-5BBE5E5BB415}" type="presParOf" srcId="{3158ACE1-5F24-402A-814F-8E2124903E3A}" destId="{D4CF919F-3294-4987-8881-11D5E376B208}" srcOrd="2" destOrd="0" presId="urn:microsoft.com/office/officeart/2005/8/layout/hierarchy1"/>
    <dgm:cxn modelId="{F0FF30F9-BAB3-4F90-87BE-0F621CBB7EC6}" type="presParOf" srcId="{3158ACE1-5F24-402A-814F-8E2124903E3A}" destId="{6379E77A-B542-4BC6-A340-E3E9EE6C94B4}" srcOrd="3" destOrd="0" presId="urn:microsoft.com/office/officeart/2005/8/layout/hierarchy1"/>
    <dgm:cxn modelId="{1DCB7512-37E7-4C60-8C1D-2B95CB647F1B}" type="presParOf" srcId="{6379E77A-B542-4BC6-A340-E3E9EE6C94B4}" destId="{BDC9BE7F-19B7-4E79-A835-2661BEC9A1C0}" srcOrd="0" destOrd="0" presId="urn:microsoft.com/office/officeart/2005/8/layout/hierarchy1"/>
    <dgm:cxn modelId="{A9DD8779-64B0-44B3-A3DA-20B36DF5CAE1}" type="presParOf" srcId="{BDC9BE7F-19B7-4E79-A835-2661BEC9A1C0}" destId="{DBD8B37A-7E4C-49FF-9CB7-B223033BFB85}" srcOrd="0" destOrd="0" presId="urn:microsoft.com/office/officeart/2005/8/layout/hierarchy1"/>
    <dgm:cxn modelId="{EEDC6D7B-5040-4E81-A5C5-6E587DE4F680}" type="presParOf" srcId="{BDC9BE7F-19B7-4E79-A835-2661BEC9A1C0}" destId="{DE10966D-BB46-4031-942D-B6A40C904A95}" srcOrd="1" destOrd="0" presId="urn:microsoft.com/office/officeart/2005/8/layout/hierarchy1"/>
    <dgm:cxn modelId="{8A109FEA-C2C4-4404-870A-994946A4CC1C}" type="presParOf" srcId="{6379E77A-B542-4BC6-A340-E3E9EE6C94B4}" destId="{C5754C36-1BDF-4EB0-9CA8-EADC9BC45A96}" srcOrd="1" destOrd="0" presId="urn:microsoft.com/office/officeart/2005/8/layout/hierarchy1"/>
    <dgm:cxn modelId="{D399D46A-B757-4775-BB8C-3EBB4946D48D}" type="presParOf" srcId="{C5754C36-1BDF-4EB0-9CA8-EADC9BC45A96}" destId="{75B21EBB-2BEE-4490-9AA3-ED8FA5481EE2}" srcOrd="0" destOrd="0" presId="urn:microsoft.com/office/officeart/2005/8/layout/hierarchy1"/>
    <dgm:cxn modelId="{2817311F-D6F1-4EE7-85D5-C045EB2B0591}" type="presParOf" srcId="{C5754C36-1BDF-4EB0-9CA8-EADC9BC45A96}" destId="{3F80571B-69F4-428A-B772-8133F05386D8}" srcOrd="1" destOrd="0" presId="urn:microsoft.com/office/officeart/2005/8/layout/hierarchy1"/>
    <dgm:cxn modelId="{8686AC3B-5D6D-49CA-B11E-379EF29AC335}" type="presParOf" srcId="{3F80571B-69F4-428A-B772-8133F05386D8}" destId="{DD9F7D2A-CED5-49FB-BE27-8EAB1CD66812}" srcOrd="0" destOrd="0" presId="urn:microsoft.com/office/officeart/2005/8/layout/hierarchy1"/>
    <dgm:cxn modelId="{C23B3ED1-F12D-423A-8730-3A8929EFCFE1}" type="presParOf" srcId="{DD9F7D2A-CED5-49FB-BE27-8EAB1CD66812}" destId="{AC3DDC54-475B-4DFD-87B2-FF9D2FF4F398}" srcOrd="0" destOrd="0" presId="urn:microsoft.com/office/officeart/2005/8/layout/hierarchy1"/>
    <dgm:cxn modelId="{4C6081C4-F979-4EFA-B2EC-479C47DF910E}" type="presParOf" srcId="{DD9F7D2A-CED5-49FB-BE27-8EAB1CD66812}" destId="{AA1FAFF8-0CBB-4388-A089-F7020450CB9D}" srcOrd="1" destOrd="0" presId="urn:microsoft.com/office/officeart/2005/8/layout/hierarchy1"/>
    <dgm:cxn modelId="{65610855-0896-4197-9C58-4775A887CA2C}" type="presParOf" srcId="{3F80571B-69F4-428A-B772-8133F05386D8}" destId="{084DD771-D394-40EF-8325-D35674B10B32}" srcOrd="1" destOrd="0" presId="urn:microsoft.com/office/officeart/2005/8/layout/hierarchy1"/>
    <dgm:cxn modelId="{BEF998E2-EAFD-41E8-BCCA-A770D9727E74}" type="presParOf" srcId="{084DD771-D394-40EF-8325-D35674B10B32}" destId="{B636B207-317E-41CB-AFE4-E5A3543294F5}" srcOrd="0" destOrd="0" presId="urn:microsoft.com/office/officeart/2005/8/layout/hierarchy1"/>
    <dgm:cxn modelId="{DFAECDD6-94BC-4D3F-958E-71ECBC546FB1}" type="presParOf" srcId="{084DD771-D394-40EF-8325-D35674B10B32}" destId="{0409121F-5453-4683-9A56-6E26547685E3}" srcOrd="1" destOrd="0" presId="urn:microsoft.com/office/officeart/2005/8/layout/hierarchy1"/>
    <dgm:cxn modelId="{1427DC14-AAD6-4F09-9B92-1E7229863912}" type="presParOf" srcId="{0409121F-5453-4683-9A56-6E26547685E3}" destId="{89E51406-E181-45EA-BE62-E7FA658AA441}" srcOrd="0" destOrd="0" presId="urn:microsoft.com/office/officeart/2005/8/layout/hierarchy1"/>
    <dgm:cxn modelId="{A354DC88-27F3-4A23-AFF2-5D919CD42772}" type="presParOf" srcId="{89E51406-E181-45EA-BE62-E7FA658AA441}" destId="{5E5788B1-D2F7-4795-AEF6-08E57CB6814D}" srcOrd="0" destOrd="0" presId="urn:microsoft.com/office/officeart/2005/8/layout/hierarchy1"/>
    <dgm:cxn modelId="{F702F60A-6B16-457B-A3AD-DAF1D9E1DC07}" type="presParOf" srcId="{89E51406-E181-45EA-BE62-E7FA658AA441}" destId="{12AFC678-5FDA-43FD-AD46-13DAFB4BC264}" srcOrd="1" destOrd="0" presId="urn:microsoft.com/office/officeart/2005/8/layout/hierarchy1"/>
    <dgm:cxn modelId="{D240CB91-4BA4-4874-820C-2FCF2E575DC5}" type="presParOf" srcId="{0409121F-5453-4683-9A56-6E26547685E3}" destId="{E6AA2E7E-7FD8-4564-A188-AE7847A74D92}" srcOrd="1" destOrd="0" presId="urn:microsoft.com/office/officeart/2005/8/layout/hierarchy1"/>
    <dgm:cxn modelId="{5C9036CE-C424-4AD6-B1E4-8D231073C369}" type="presParOf" srcId="{E6AA2E7E-7FD8-4564-A188-AE7847A74D92}" destId="{7F55AE18-911C-4EFB-A56B-98CF8BD72547}" srcOrd="0" destOrd="0" presId="urn:microsoft.com/office/officeart/2005/8/layout/hierarchy1"/>
    <dgm:cxn modelId="{D30A208E-6552-43B9-AEEE-5619154DD6F9}" type="presParOf" srcId="{E6AA2E7E-7FD8-4564-A188-AE7847A74D92}" destId="{4EF8A3C9-DB22-4F88-AAC1-320CF530E071}" srcOrd="1" destOrd="0" presId="urn:microsoft.com/office/officeart/2005/8/layout/hierarchy1"/>
    <dgm:cxn modelId="{E0898546-5C08-490C-BDEA-8EC5F966A5DE}" type="presParOf" srcId="{4EF8A3C9-DB22-4F88-AAC1-320CF530E071}" destId="{7E8AE146-7DEC-497D-80A9-E8A4A7F63904}" srcOrd="0" destOrd="0" presId="urn:microsoft.com/office/officeart/2005/8/layout/hierarchy1"/>
    <dgm:cxn modelId="{1448D958-C3D7-4F08-83E4-FF47A78B4314}" type="presParOf" srcId="{7E8AE146-7DEC-497D-80A9-E8A4A7F63904}" destId="{38DBCDBB-2502-4C01-BF1D-5AE6BF8DC2CD}" srcOrd="0" destOrd="0" presId="urn:microsoft.com/office/officeart/2005/8/layout/hierarchy1"/>
    <dgm:cxn modelId="{BC95C6EC-8B6C-4F17-8EFE-B1E2ACB69110}" type="presParOf" srcId="{7E8AE146-7DEC-497D-80A9-E8A4A7F63904}" destId="{2A49E151-95FA-40C9-AFCC-384884AA8773}" srcOrd="1" destOrd="0" presId="urn:microsoft.com/office/officeart/2005/8/layout/hierarchy1"/>
    <dgm:cxn modelId="{8271B08D-A42C-4FED-B80D-A292826EACFB}" type="presParOf" srcId="{4EF8A3C9-DB22-4F88-AAC1-320CF530E071}" destId="{554D6BB5-B0F3-443E-BBB5-D2A8572E0D35}" srcOrd="1" destOrd="0" presId="urn:microsoft.com/office/officeart/2005/8/layout/hierarchy1"/>
    <dgm:cxn modelId="{65F68C3D-0E0D-401A-A98B-74249A5B67FB}" type="presParOf" srcId="{084DD771-D394-40EF-8325-D35674B10B32}" destId="{20C1DF87-11F0-4784-96CC-88C6C26B1B43}" srcOrd="2" destOrd="0" presId="urn:microsoft.com/office/officeart/2005/8/layout/hierarchy1"/>
    <dgm:cxn modelId="{5F65A817-C534-4AA0-BD63-CD85F49A625E}" type="presParOf" srcId="{084DD771-D394-40EF-8325-D35674B10B32}" destId="{90A44E23-ED7C-4E93-A2CA-95381C0DC1E5}" srcOrd="3" destOrd="0" presId="urn:microsoft.com/office/officeart/2005/8/layout/hierarchy1"/>
    <dgm:cxn modelId="{3A0D5E6C-DFCB-4256-87FE-90AB129AD060}" type="presParOf" srcId="{90A44E23-ED7C-4E93-A2CA-95381C0DC1E5}" destId="{94E8DEB0-F3EB-45FD-991F-2D349DBEC350}" srcOrd="0" destOrd="0" presId="urn:microsoft.com/office/officeart/2005/8/layout/hierarchy1"/>
    <dgm:cxn modelId="{28A92F3B-EE18-45F4-B9BB-1405F3DE13D8}" type="presParOf" srcId="{94E8DEB0-F3EB-45FD-991F-2D349DBEC350}" destId="{5126BD31-F2CA-41F2-8C28-A36866576FB3}" srcOrd="0" destOrd="0" presId="urn:microsoft.com/office/officeart/2005/8/layout/hierarchy1"/>
    <dgm:cxn modelId="{256C16A7-0937-4243-A6E0-641B86512717}" type="presParOf" srcId="{94E8DEB0-F3EB-45FD-991F-2D349DBEC350}" destId="{81DECEEE-85A2-4D3F-A815-687ED0B9E0B2}" srcOrd="1" destOrd="0" presId="urn:microsoft.com/office/officeart/2005/8/layout/hierarchy1"/>
    <dgm:cxn modelId="{F5594699-4313-4F49-9B70-B5F90E56E81B}" type="presParOf" srcId="{90A44E23-ED7C-4E93-A2CA-95381C0DC1E5}" destId="{CB219819-B582-4333-BAE4-34211AB9E2CE}" srcOrd="1" destOrd="0" presId="urn:microsoft.com/office/officeart/2005/8/layout/hierarchy1"/>
    <dgm:cxn modelId="{09A0CC8E-AE79-4D4E-AC12-3DB5FD8F413A}" type="presParOf" srcId="{CB219819-B582-4333-BAE4-34211AB9E2CE}" destId="{314D5FCA-5670-4327-BF56-5395C4F483C6}" srcOrd="0" destOrd="0" presId="urn:microsoft.com/office/officeart/2005/8/layout/hierarchy1"/>
    <dgm:cxn modelId="{4699ACF4-D85D-4149-85E2-FADB7FECA026}" type="presParOf" srcId="{CB219819-B582-4333-BAE4-34211AB9E2CE}" destId="{9B0712C8-C7FE-47F7-BE74-24F10A8BCE5C}" srcOrd="1" destOrd="0" presId="urn:microsoft.com/office/officeart/2005/8/layout/hierarchy1"/>
    <dgm:cxn modelId="{11BFB2EF-C47F-48E0-8E22-90E2421F9891}" type="presParOf" srcId="{9B0712C8-C7FE-47F7-BE74-24F10A8BCE5C}" destId="{C678A3D5-7A77-4F55-9064-5419E6AFCBBE}" srcOrd="0" destOrd="0" presId="urn:microsoft.com/office/officeart/2005/8/layout/hierarchy1"/>
    <dgm:cxn modelId="{5F6B4A81-155B-4879-83C0-2FA797522F01}" type="presParOf" srcId="{C678A3D5-7A77-4F55-9064-5419E6AFCBBE}" destId="{E6738563-22AA-4365-9281-7B48ECFEF846}" srcOrd="0" destOrd="0" presId="urn:microsoft.com/office/officeart/2005/8/layout/hierarchy1"/>
    <dgm:cxn modelId="{0F33DB90-5E4C-413F-BCCB-FA1A2063FC66}" type="presParOf" srcId="{C678A3D5-7A77-4F55-9064-5419E6AFCBBE}" destId="{AB27E3EC-3D6F-4DF4-85E3-08BE2F871038}" srcOrd="1" destOrd="0" presId="urn:microsoft.com/office/officeart/2005/8/layout/hierarchy1"/>
    <dgm:cxn modelId="{C4D4BFEB-58BB-4D6E-941E-ED5EBCF64410}" type="presParOf" srcId="{9B0712C8-C7FE-47F7-BE74-24F10A8BCE5C}" destId="{8BFD3FB9-AEDA-465E-AF52-F5CAEE4A913A}" srcOrd="1" destOrd="0" presId="urn:microsoft.com/office/officeart/2005/8/layout/hierarchy1"/>
    <dgm:cxn modelId="{725CEAAA-9590-4C36-9755-A03C0A29515F}" type="presParOf" srcId="{084DD771-D394-40EF-8325-D35674B10B32}" destId="{15578CFF-AEA1-400E-A4EC-57D1D9DC99E0}" srcOrd="4" destOrd="0" presId="urn:microsoft.com/office/officeart/2005/8/layout/hierarchy1"/>
    <dgm:cxn modelId="{E61CFE39-6694-4C6B-8AF8-50DE804C8703}" type="presParOf" srcId="{084DD771-D394-40EF-8325-D35674B10B32}" destId="{0CC49A5C-5EF5-4A76-B684-EFFE11551FA3}" srcOrd="5" destOrd="0" presId="urn:microsoft.com/office/officeart/2005/8/layout/hierarchy1"/>
    <dgm:cxn modelId="{D82BC556-0577-4AFF-82E7-334BE9F4F12D}" type="presParOf" srcId="{0CC49A5C-5EF5-4A76-B684-EFFE11551FA3}" destId="{9638F19C-A9C6-4ED4-B2E8-1201FFC5E3E3}" srcOrd="0" destOrd="0" presId="urn:microsoft.com/office/officeart/2005/8/layout/hierarchy1"/>
    <dgm:cxn modelId="{39340708-A829-4E27-A9A4-C79C9F91C885}" type="presParOf" srcId="{9638F19C-A9C6-4ED4-B2E8-1201FFC5E3E3}" destId="{16A69BCA-6A8C-41DA-AB32-4844F3F6424F}" srcOrd="0" destOrd="0" presId="urn:microsoft.com/office/officeart/2005/8/layout/hierarchy1"/>
    <dgm:cxn modelId="{FF835F05-2179-4401-B54E-218F4073A003}" type="presParOf" srcId="{9638F19C-A9C6-4ED4-B2E8-1201FFC5E3E3}" destId="{F5DDC808-FE33-425E-B8A7-5BB65324FEBA}" srcOrd="1" destOrd="0" presId="urn:microsoft.com/office/officeart/2005/8/layout/hierarchy1"/>
    <dgm:cxn modelId="{86423893-00EB-4C7B-8C53-F70134B532E8}" type="presParOf" srcId="{0CC49A5C-5EF5-4A76-B684-EFFE11551FA3}" destId="{A00F2D44-D484-4DC8-BD6D-61962567AD9F}" srcOrd="1" destOrd="0" presId="urn:microsoft.com/office/officeart/2005/8/layout/hierarchy1"/>
    <dgm:cxn modelId="{35332947-3D4A-4D2D-ADD3-2FAC5A72FC5C}" type="presParOf" srcId="{A00F2D44-D484-4DC8-BD6D-61962567AD9F}" destId="{5198A1DF-80FD-47D4-B882-55C7483343A8}" srcOrd="0" destOrd="0" presId="urn:microsoft.com/office/officeart/2005/8/layout/hierarchy1"/>
    <dgm:cxn modelId="{66292C26-F38B-4FD2-B51D-452BB631605C}" type="presParOf" srcId="{A00F2D44-D484-4DC8-BD6D-61962567AD9F}" destId="{08CBAA81-E4F1-42EC-98FD-079866E81A41}" srcOrd="1" destOrd="0" presId="urn:microsoft.com/office/officeart/2005/8/layout/hierarchy1"/>
    <dgm:cxn modelId="{7139E476-2CCE-4756-ADCD-7A636B353336}" type="presParOf" srcId="{08CBAA81-E4F1-42EC-98FD-079866E81A41}" destId="{6017A93A-BBD0-402F-823D-DFCCDED253DE}" srcOrd="0" destOrd="0" presId="urn:microsoft.com/office/officeart/2005/8/layout/hierarchy1"/>
    <dgm:cxn modelId="{9128B084-4359-40D7-B8FC-2AB4345836CF}" type="presParOf" srcId="{6017A93A-BBD0-402F-823D-DFCCDED253DE}" destId="{DC7D2437-0040-4625-BAFC-5C9C9E1F9924}" srcOrd="0" destOrd="0" presId="urn:microsoft.com/office/officeart/2005/8/layout/hierarchy1"/>
    <dgm:cxn modelId="{E5C652B9-0346-459E-8E76-F637D9276DBD}" type="presParOf" srcId="{6017A93A-BBD0-402F-823D-DFCCDED253DE}" destId="{975C9171-699D-4395-877B-4E44E11258E3}" srcOrd="1" destOrd="0" presId="urn:microsoft.com/office/officeart/2005/8/layout/hierarchy1"/>
    <dgm:cxn modelId="{6BA4F962-D711-445A-9522-4E842B5CCD84}" type="presParOf" srcId="{08CBAA81-E4F1-42EC-98FD-079866E81A41}" destId="{4604703F-B985-4DA9-A207-B689621F5F6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A8F91A-4B59-45C2-A62F-B200DC212A58}" type="doc">
      <dgm:prSet loTypeId="urn:microsoft.com/office/officeart/2005/8/layout/hierarchy5" loCatId="hierarchy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637F1A6-2ED3-4855-A246-7FE819715EC0}">
      <dgm:prSet phldrT="[Текст]"/>
      <dgm:spPr/>
      <dgm:t>
        <a:bodyPr/>
        <a:lstStyle/>
        <a:p>
          <a:r>
            <a:rPr lang="ro-RO" dirty="0" smtClean="0"/>
            <a:t>721,10 </a:t>
          </a:r>
          <a:r>
            <a:rPr lang="ro-RO" dirty="0" smtClean="0"/>
            <a:t>mii lei</a:t>
          </a:r>
          <a:endParaRPr lang="ru-RU" dirty="0"/>
        </a:p>
      </dgm:t>
    </dgm:pt>
    <dgm:pt modelId="{8451CFC4-F7D2-4FFA-88B2-8B9233DE1CDA}" type="parTrans" cxnId="{0B60A78E-6D59-49FD-9797-51338FE56E3B}">
      <dgm:prSet/>
      <dgm:spPr/>
      <dgm:t>
        <a:bodyPr/>
        <a:lstStyle/>
        <a:p>
          <a:endParaRPr lang="ru-RU"/>
        </a:p>
      </dgm:t>
    </dgm:pt>
    <dgm:pt modelId="{2BCB92FA-4CED-4C59-8829-B637F18EE6BA}" type="sibTrans" cxnId="{0B60A78E-6D59-49FD-9797-51338FE56E3B}">
      <dgm:prSet/>
      <dgm:spPr/>
      <dgm:t>
        <a:bodyPr/>
        <a:lstStyle/>
        <a:p>
          <a:endParaRPr lang="ru-RU"/>
        </a:p>
      </dgm:t>
    </dgm:pt>
    <dgm:pt modelId="{A13D1EF8-B07C-46A5-810C-B5B384D38F7A}">
      <dgm:prSet phldrT="[Текст]"/>
      <dgm:spPr/>
      <dgm:t>
        <a:bodyPr/>
        <a:lstStyle/>
        <a:p>
          <a:r>
            <a:rPr lang="ro-RO" dirty="0" smtClean="0"/>
            <a:t>301,3 </a:t>
          </a:r>
          <a:r>
            <a:rPr lang="ro-RO" dirty="0" smtClean="0"/>
            <a:t>mii lei</a:t>
          </a:r>
          <a:endParaRPr lang="ru-RU" dirty="0"/>
        </a:p>
      </dgm:t>
    </dgm:pt>
    <dgm:pt modelId="{2D2EF664-6E28-430F-BC73-F92846DB31A1}" type="parTrans" cxnId="{73421F90-A487-43CD-88EF-127428283A3A}">
      <dgm:prSet/>
      <dgm:spPr/>
      <dgm:t>
        <a:bodyPr/>
        <a:lstStyle/>
        <a:p>
          <a:endParaRPr lang="ru-RU"/>
        </a:p>
      </dgm:t>
    </dgm:pt>
    <dgm:pt modelId="{53DE4D8D-05C3-4A96-B955-E48F90122B06}" type="sibTrans" cxnId="{73421F90-A487-43CD-88EF-127428283A3A}">
      <dgm:prSet/>
      <dgm:spPr/>
      <dgm:t>
        <a:bodyPr/>
        <a:lstStyle/>
        <a:p>
          <a:endParaRPr lang="ru-RU"/>
        </a:p>
      </dgm:t>
    </dgm:pt>
    <dgm:pt modelId="{DA2641B5-CAB8-41E8-858F-7AC7F6F2EDB5}">
      <dgm:prSet phldrT="[Текст]"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52C52519-CF0C-4BDD-95C8-83F8F5B8A468}" type="parTrans" cxnId="{10894B38-65B7-4137-BEF3-5A782B59652B}">
      <dgm:prSet/>
      <dgm:spPr/>
      <dgm:t>
        <a:bodyPr/>
        <a:lstStyle/>
        <a:p>
          <a:endParaRPr lang="ru-RU"/>
        </a:p>
      </dgm:t>
    </dgm:pt>
    <dgm:pt modelId="{B3829201-5538-4170-BFF2-AEBAF6622B5B}" type="sibTrans" cxnId="{10894B38-65B7-4137-BEF3-5A782B59652B}">
      <dgm:prSet/>
      <dgm:spPr/>
      <dgm:t>
        <a:bodyPr/>
        <a:lstStyle/>
        <a:p>
          <a:endParaRPr lang="ru-RU"/>
        </a:p>
      </dgm:t>
    </dgm:pt>
    <dgm:pt modelId="{ECF0215C-FA3A-4DE2-B96C-3C699ECA7ADC}">
      <dgm:prSet phldrT="[Текст]"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E33D7903-8F74-4B4D-A6EC-3180CC15603B}" type="parTrans" cxnId="{F3967F34-9ECD-46E2-B708-3119EB333B1A}">
      <dgm:prSet/>
      <dgm:spPr/>
      <dgm:t>
        <a:bodyPr/>
        <a:lstStyle/>
        <a:p>
          <a:endParaRPr lang="ru-RU"/>
        </a:p>
      </dgm:t>
    </dgm:pt>
    <dgm:pt modelId="{5A2F9B90-452F-468D-85E0-8B7EFEAC2BDE}" type="sibTrans" cxnId="{F3967F34-9ECD-46E2-B708-3119EB333B1A}">
      <dgm:prSet/>
      <dgm:spPr/>
      <dgm:t>
        <a:bodyPr/>
        <a:lstStyle/>
        <a:p>
          <a:endParaRPr lang="ru-RU"/>
        </a:p>
      </dgm:t>
    </dgm:pt>
    <dgm:pt modelId="{955ECDBD-C6E9-49AA-B551-F1B4E1C81E7B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Căminul cultural Stețcani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A93E57-D507-4A6F-AAB4-BDC9BDC212E2}" type="parTrans" cxnId="{7630D27C-8293-43E9-9986-D1BA68F44FE9}">
      <dgm:prSet/>
      <dgm:spPr/>
      <dgm:t>
        <a:bodyPr/>
        <a:lstStyle/>
        <a:p>
          <a:endParaRPr lang="ru-RU"/>
        </a:p>
      </dgm:t>
    </dgm:pt>
    <dgm:pt modelId="{6CA89B82-0729-4E07-8477-EB404EE0C540}" type="sibTrans" cxnId="{7630D27C-8293-43E9-9986-D1BA68F44FE9}">
      <dgm:prSet/>
      <dgm:spPr/>
      <dgm:t>
        <a:bodyPr/>
        <a:lstStyle/>
        <a:p>
          <a:endParaRPr lang="ru-RU"/>
        </a:p>
      </dgm:t>
    </dgm:pt>
    <dgm:pt modelId="{531851A4-4F4C-4B7F-B52D-28FD301CB150}">
      <dgm:prSet phldrT="[Текст]"/>
      <dgm:spPr/>
      <dgm:t>
        <a:bodyPr/>
        <a:lstStyle/>
        <a:p>
          <a:r>
            <a:rPr lang="ro-RO" dirty="0" smtClean="0"/>
            <a:t>419,80 </a:t>
          </a:r>
          <a:r>
            <a:rPr lang="ro-RO" dirty="0" smtClean="0"/>
            <a:t>mii lei</a:t>
          </a:r>
          <a:endParaRPr lang="ru-RU" dirty="0"/>
        </a:p>
      </dgm:t>
    </dgm:pt>
    <dgm:pt modelId="{102FFF8A-475A-4189-ACEB-8411CEA7DBBA}" type="parTrans" cxnId="{3D58EA7B-5559-46CB-ADB6-B9619AB6D713}">
      <dgm:prSet/>
      <dgm:spPr/>
      <dgm:t>
        <a:bodyPr/>
        <a:lstStyle/>
        <a:p>
          <a:endParaRPr lang="ru-RU"/>
        </a:p>
      </dgm:t>
    </dgm:pt>
    <dgm:pt modelId="{6C5876F5-DBAB-4A2E-BD36-1550B07E6F83}" type="sibTrans" cxnId="{3D58EA7B-5559-46CB-ADB6-B9619AB6D713}">
      <dgm:prSet/>
      <dgm:spPr/>
      <dgm:t>
        <a:bodyPr/>
        <a:lstStyle/>
        <a:p>
          <a:endParaRPr lang="ru-RU"/>
        </a:p>
      </dgm:t>
    </dgm:pt>
    <dgm:pt modelId="{AC543817-2F2A-4371-8DCB-EDEDE7538011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Total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FDBBE8-B560-4963-B48B-E07DF2C3C35D}" type="parTrans" cxnId="{44396747-BC8E-4C68-80B3-A22E9ACCCBED}">
      <dgm:prSet/>
      <dgm:spPr/>
      <dgm:t>
        <a:bodyPr/>
        <a:lstStyle/>
        <a:p>
          <a:endParaRPr lang="ru-RU"/>
        </a:p>
      </dgm:t>
    </dgm:pt>
    <dgm:pt modelId="{EE32A629-1A40-45E5-8F9A-E96AFAF79E0A}" type="sibTrans" cxnId="{44396747-BC8E-4C68-80B3-A22E9ACCCBED}">
      <dgm:prSet/>
      <dgm:spPr/>
      <dgm:t>
        <a:bodyPr/>
        <a:lstStyle/>
        <a:p>
          <a:endParaRPr lang="ru-RU"/>
        </a:p>
      </dgm:t>
    </dgm:pt>
    <dgm:pt modelId="{608461EB-B9FC-46CB-95BB-D93BC4A83D0C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Instituția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D0B886-22E2-4665-B875-508BEC9D2A70}" type="parTrans" cxnId="{7594A116-B36E-4AFD-BA7F-2D82C04325A2}">
      <dgm:prSet/>
      <dgm:spPr/>
      <dgm:t>
        <a:bodyPr/>
        <a:lstStyle/>
        <a:p>
          <a:endParaRPr lang="ru-RU"/>
        </a:p>
      </dgm:t>
    </dgm:pt>
    <dgm:pt modelId="{EEDDAFC3-872B-4460-8953-A706BEDE3F9F}" type="sibTrans" cxnId="{7594A116-B36E-4AFD-BA7F-2D82C04325A2}">
      <dgm:prSet/>
      <dgm:spPr/>
      <dgm:t>
        <a:bodyPr/>
        <a:lstStyle/>
        <a:p>
          <a:endParaRPr lang="ru-RU"/>
        </a:p>
      </dgm:t>
    </dgm:pt>
    <dgm:pt modelId="{02B8FB1C-D988-48E0-A497-E9FF853F10A0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Total instituție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178695-9515-4F4D-98D8-5BAC92FD5B2D}" type="parTrans" cxnId="{DDA6B0E7-0D44-446D-A10B-AF0B4F89CC60}">
      <dgm:prSet/>
      <dgm:spPr/>
      <dgm:t>
        <a:bodyPr/>
        <a:lstStyle/>
        <a:p>
          <a:endParaRPr lang="ru-RU"/>
        </a:p>
      </dgm:t>
    </dgm:pt>
    <dgm:pt modelId="{21258AD4-FAD3-4184-AB7A-1519372EB8A3}" type="sibTrans" cxnId="{DDA6B0E7-0D44-446D-A10B-AF0B4F89CC60}">
      <dgm:prSet/>
      <dgm:spPr/>
      <dgm:t>
        <a:bodyPr/>
        <a:lstStyle/>
        <a:p>
          <a:endParaRPr lang="ru-RU"/>
        </a:p>
      </dgm:t>
    </dgm:pt>
    <dgm:pt modelId="{A3BE19DA-C106-48FF-9878-72D9A57CACDF}">
      <dgm:prSet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Căminul cultural Miclești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123953-267E-464B-A8C3-B39122232AE3}" type="parTrans" cxnId="{277A4D4B-9171-4F9B-B105-E0C23607A5EC}">
      <dgm:prSet/>
      <dgm:spPr/>
      <dgm:t>
        <a:bodyPr/>
        <a:lstStyle/>
        <a:p>
          <a:endParaRPr lang="ru-RU"/>
        </a:p>
      </dgm:t>
    </dgm:pt>
    <dgm:pt modelId="{65872696-DA45-425C-BBFB-CE91D0860A7F}" type="sibTrans" cxnId="{277A4D4B-9171-4F9B-B105-E0C23607A5EC}">
      <dgm:prSet/>
      <dgm:spPr/>
      <dgm:t>
        <a:bodyPr/>
        <a:lstStyle/>
        <a:p>
          <a:endParaRPr lang="ru-RU"/>
        </a:p>
      </dgm:t>
    </dgm:pt>
    <dgm:pt modelId="{259688DE-C6A6-41FC-A902-06E071BFAC01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200FC955-5479-47E4-B83D-E3B722967BC8}" type="parTrans" cxnId="{BC4C81A9-C3DB-40AD-85E5-9676562B9819}">
      <dgm:prSet/>
      <dgm:spPr/>
      <dgm:t>
        <a:bodyPr/>
        <a:lstStyle/>
        <a:p>
          <a:endParaRPr lang="ru-RU"/>
        </a:p>
      </dgm:t>
    </dgm:pt>
    <dgm:pt modelId="{55DACF3D-FD4D-41F3-98E7-62F4BCAF2C67}" type="sibTrans" cxnId="{BC4C81A9-C3DB-40AD-85E5-9676562B9819}">
      <dgm:prSet/>
      <dgm:spPr/>
      <dgm:t>
        <a:bodyPr/>
        <a:lstStyle/>
        <a:p>
          <a:endParaRPr lang="ru-RU"/>
        </a:p>
      </dgm:t>
    </dgm:pt>
    <dgm:pt modelId="{7006E0DE-2A18-4216-AC44-734399434E2A}">
      <dgm:prSet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749D2ABD-834C-49E4-9E76-521254F16983}" type="parTrans" cxnId="{43103419-D033-46E5-8628-547D3B9EB221}">
      <dgm:prSet/>
      <dgm:spPr/>
      <dgm:t>
        <a:bodyPr/>
        <a:lstStyle/>
        <a:p>
          <a:endParaRPr lang="ru-RU"/>
        </a:p>
      </dgm:t>
    </dgm:pt>
    <dgm:pt modelId="{0DD59FD4-860D-45F2-A402-7FD6E8B658B3}" type="sibTrans" cxnId="{43103419-D033-46E5-8628-547D3B9EB221}">
      <dgm:prSet/>
      <dgm:spPr/>
      <dgm:t>
        <a:bodyPr/>
        <a:lstStyle/>
        <a:p>
          <a:endParaRPr lang="ru-RU"/>
        </a:p>
      </dgm:t>
    </dgm:pt>
    <dgm:pt modelId="{BD901F39-FC23-43D3-B4CE-5A2B3FBD9CA4}">
      <dgm:prSet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0473BD64-62C9-47B1-BD21-C94EEDFD201A}" type="parTrans" cxnId="{527D1C3D-1214-4318-A547-D245470618CA}">
      <dgm:prSet/>
      <dgm:spPr/>
      <dgm:t>
        <a:bodyPr/>
        <a:lstStyle/>
        <a:p>
          <a:endParaRPr lang="ru-RU"/>
        </a:p>
      </dgm:t>
    </dgm:pt>
    <dgm:pt modelId="{E2B20908-88D7-483A-8C20-A438CE24F0B2}" type="sibTrans" cxnId="{527D1C3D-1214-4318-A547-D245470618CA}">
      <dgm:prSet/>
      <dgm:spPr/>
      <dgm:t>
        <a:bodyPr/>
        <a:lstStyle/>
        <a:p>
          <a:endParaRPr lang="ru-RU"/>
        </a:p>
      </dgm:t>
    </dgm:pt>
    <dgm:pt modelId="{2FFAA4B7-B3E7-4FCC-8A36-176AF4441FCC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27D3DA11-0379-4C61-961A-F2B256C18A5B}" type="parTrans" cxnId="{2A1BAF64-69F7-4D34-87E2-037DD9F63EBE}">
      <dgm:prSet/>
      <dgm:spPr/>
      <dgm:t>
        <a:bodyPr/>
        <a:lstStyle/>
        <a:p>
          <a:endParaRPr lang="ru-RU"/>
        </a:p>
      </dgm:t>
    </dgm:pt>
    <dgm:pt modelId="{1C985B49-81B5-46CC-AB03-F5D710160AD1}" type="sibTrans" cxnId="{2A1BAF64-69F7-4D34-87E2-037DD9F63EBE}">
      <dgm:prSet/>
      <dgm:spPr/>
      <dgm:t>
        <a:bodyPr/>
        <a:lstStyle/>
        <a:p>
          <a:endParaRPr lang="ru-RU"/>
        </a:p>
      </dgm:t>
    </dgm:pt>
    <dgm:pt modelId="{B615A1C6-6AC8-4083-A39F-6355E2BB2C7C}">
      <dgm:prSet/>
      <dgm:spPr/>
      <dgm:t>
        <a:bodyPr/>
        <a:lstStyle/>
        <a:p>
          <a:r>
            <a:rPr lang="ro-RO" dirty="0" smtClean="0"/>
            <a:t>251,3 </a:t>
          </a:r>
          <a:r>
            <a:rPr lang="ro-RO" dirty="0" smtClean="0"/>
            <a:t>mii lei</a:t>
          </a:r>
          <a:endParaRPr lang="ru-RU" dirty="0"/>
        </a:p>
      </dgm:t>
    </dgm:pt>
    <dgm:pt modelId="{684D403A-010A-408A-AB74-C5717B0F4CC2}" type="parTrans" cxnId="{49324A2E-B29E-4B3C-B017-D8F4E17B5506}">
      <dgm:prSet/>
      <dgm:spPr/>
      <dgm:t>
        <a:bodyPr/>
        <a:lstStyle/>
        <a:p>
          <a:endParaRPr lang="ru-RU"/>
        </a:p>
      </dgm:t>
    </dgm:pt>
    <dgm:pt modelId="{C13CF5AC-DFE9-4D20-A034-9F2CD227AAC6}" type="sibTrans" cxnId="{49324A2E-B29E-4B3C-B017-D8F4E17B5506}">
      <dgm:prSet/>
      <dgm:spPr/>
    </dgm:pt>
    <dgm:pt modelId="{2B28C7D7-E920-4693-A6B7-483ECD06607C}">
      <dgm:prSet/>
      <dgm:spPr/>
      <dgm:t>
        <a:bodyPr/>
        <a:lstStyle/>
        <a:p>
          <a:r>
            <a:rPr lang="ro-RO" dirty="0" smtClean="0"/>
            <a:t>2,00 </a:t>
          </a:r>
          <a:r>
            <a:rPr lang="ro-RO" dirty="0" smtClean="0"/>
            <a:t>mii lei</a:t>
          </a:r>
          <a:endParaRPr lang="ru-RU" dirty="0"/>
        </a:p>
      </dgm:t>
    </dgm:pt>
    <dgm:pt modelId="{75CFFA81-5C3A-4033-A0B2-F65C28A2CD29}" type="parTrans" cxnId="{30F77623-3CB1-4E2A-9088-F9971A0D4B94}">
      <dgm:prSet/>
      <dgm:spPr/>
      <dgm:t>
        <a:bodyPr/>
        <a:lstStyle/>
        <a:p>
          <a:endParaRPr lang="ru-RU"/>
        </a:p>
      </dgm:t>
    </dgm:pt>
    <dgm:pt modelId="{830447F0-4C3B-4E5B-9A5A-251999ED71DC}" type="sibTrans" cxnId="{30F77623-3CB1-4E2A-9088-F9971A0D4B94}">
      <dgm:prSet/>
      <dgm:spPr/>
    </dgm:pt>
    <dgm:pt modelId="{2F4A7F1A-5F05-4C87-96DF-0B07A9D0A854}">
      <dgm:prSet/>
      <dgm:spPr/>
      <dgm:t>
        <a:bodyPr/>
        <a:lstStyle/>
        <a:p>
          <a:r>
            <a:rPr lang="ro-RO" dirty="0" smtClean="0"/>
            <a:t>48,00 </a:t>
          </a:r>
          <a:r>
            <a:rPr lang="ro-RO" dirty="0" smtClean="0"/>
            <a:t>mii lei</a:t>
          </a:r>
          <a:endParaRPr lang="ru-RU" dirty="0"/>
        </a:p>
      </dgm:t>
    </dgm:pt>
    <dgm:pt modelId="{BEE871F2-BE9A-4801-8AFD-B8E913891E13}" type="parTrans" cxnId="{F2D81BF9-8F4A-40F2-A457-33268FD20EB7}">
      <dgm:prSet/>
      <dgm:spPr/>
      <dgm:t>
        <a:bodyPr/>
        <a:lstStyle/>
        <a:p>
          <a:endParaRPr lang="ru-RU"/>
        </a:p>
      </dgm:t>
    </dgm:pt>
    <dgm:pt modelId="{A4FEDC14-8235-484B-B4B0-6AEB80521C52}" type="sibTrans" cxnId="{F2D81BF9-8F4A-40F2-A457-33268FD20EB7}">
      <dgm:prSet/>
      <dgm:spPr/>
    </dgm:pt>
    <dgm:pt modelId="{123DC2DC-FC7A-4030-933F-F2AE87C9B704}">
      <dgm:prSet/>
      <dgm:spPr/>
      <dgm:t>
        <a:bodyPr/>
        <a:lstStyle/>
        <a:p>
          <a:r>
            <a:rPr lang="ro-RO" dirty="0" smtClean="0"/>
            <a:t>236,8 </a:t>
          </a:r>
          <a:r>
            <a:rPr lang="ro-RO" dirty="0" smtClean="0"/>
            <a:t>mii lei</a:t>
          </a:r>
          <a:endParaRPr lang="ru-RU" dirty="0"/>
        </a:p>
      </dgm:t>
    </dgm:pt>
    <dgm:pt modelId="{D527D03A-62BE-47E4-B534-A587255464EC}" type="parTrans" cxnId="{8D0443F3-36AE-49EB-9FCF-394E8A00FADC}">
      <dgm:prSet/>
      <dgm:spPr/>
      <dgm:t>
        <a:bodyPr/>
        <a:lstStyle/>
        <a:p>
          <a:endParaRPr lang="ru-RU"/>
        </a:p>
      </dgm:t>
    </dgm:pt>
    <dgm:pt modelId="{F99F8D85-3217-48F5-BEC1-E8E201E67652}" type="sibTrans" cxnId="{8D0443F3-36AE-49EB-9FCF-394E8A00FADC}">
      <dgm:prSet/>
      <dgm:spPr/>
    </dgm:pt>
    <dgm:pt modelId="{8E0509F9-7368-4D22-94FC-77AD6038F8CC}">
      <dgm:prSet/>
      <dgm:spPr/>
      <dgm:t>
        <a:bodyPr/>
        <a:lstStyle/>
        <a:p>
          <a:r>
            <a:rPr lang="ro-RO" dirty="0" smtClean="0"/>
            <a:t>15,00 </a:t>
          </a:r>
          <a:r>
            <a:rPr lang="ro-RO" dirty="0" smtClean="0"/>
            <a:t>mii lei</a:t>
          </a:r>
          <a:endParaRPr lang="ru-RU" dirty="0"/>
        </a:p>
      </dgm:t>
    </dgm:pt>
    <dgm:pt modelId="{FCEB151D-31E6-4184-824D-CFB82BA66BEB}" type="parTrans" cxnId="{695E942C-8A0D-4148-AE91-64CFCA9ACDF2}">
      <dgm:prSet/>
      <dgm:spPr/>
      <dgm:t>
        <a:bodyPr/>
        <a:lstStyle/>
        <a:p>
          <a:endParaRPr lang="ru-RU"/>
        </a:p>
      </dgm:t>
    </dgm:pt>
    <dgm:pt modelId="{4316296F-F35D-4336-ABAE-BF393C644ED6}" type="sibTrans" cxnId="{695E942C-8A0D-4148-AE91-64CFCA9ACDF2}">
      <dgm:prSet/>
      <dgm:spPr/>
    </dgm:pt>
    <dgm:pt modelId="{3BF3D6BA-8692-426F-B8E4-775B391CCB7A}">
      <dgm:prSet/>
      <dgm:spPr/>
      <dgm:t>
        <a:bodyPr/>
        <a:lstStyle/>
        <a:p>
          <a:r>
            <a:rPr lang="ro-RO" dirty="0" smtClean="0"/>
            <a:t>168,00 </a:t>
          </a:r>
          <a:r>
            <a:rPr lang="ro-RO" dirty="0" smtClean="0"/>
            <a:t>mii lei</a:t>
          </a:r>
          <a:endParaRPr lang="ru-RU" dirty="0"/>
        </a:p>
      </dgm:t>
    </dgm:pt>
    <dgm:pt modelId="{F6E542B7-5E8D-4991-9A72-FD5B42BDE917}" type="parTrans" cxnId="{A75AEEA5-1AE2-4A2C-B678-B0407DF0F1F9}">
      <dgm:prSet/>
      <dgm:spPr/>
      <dgm:t>
        <a:bodyPr/>
        <a:lstStyle/>
        <a:p>
          <a:endParaRPr lang="ru-RU"/>
        </a:p>
      </dgm:t>
    </dgm:pt>
    <dgm:pt modelId="{A6E01BA6-59FE-4285-8C05-E0FE25516CC5}" type="sibTrans" cxnId="{A75AEEA5-1AE2-4A2C-B678-B0407DF0F1F9}">
      <dgm:prSet/>
      <dgm:spPr/>
    </dgm:pt>
    <dgm:pt modelId="{505A7F75-2D2C-414D-897F-45F8E83E7E9C}" type="pres">
      <dgm:prSet presAssocID="{89A8F91A-4B59-45C2-A62F-B200DC212A5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C8258B-D332-4D35-86EA-EA5B87A1B1B1}" type="pres">
      <dgm:prSet presAssocID="{89A8F91A-4B59-45C2-A62F-B200DC212A58}" presName="hierFlow" presStyleCnt="0"/>
      <dgm:spPr/>
    </dgm:pt>
    <dgm:pt modelId="{299E36A4-8D0A-4269-B8D1-CE2A9BEB6A25}" type="pres">
      <dgm:prSet presAssocID="{89A8F91A-4B59-45C2-A62F-B200DC212A58}" presName="firstBuf" presStyleCnt="0"/>
      <dgm:spPr/>
    </dgm:pt>
    <dgm:pt modelId="{BFF55C14-1569-4929-8012-E058E69B1625}" type="pres">
      <dgm:prSet presAssocID="{89A8F91A-4B59-45C2-A62F-B200DC212A5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0124194-B5E2-4471-AAAB-32E87F4A3FE6}" type="pres">
      <dgm:prSet presAssocID="{4637F1A6-2ED3-4855-A246-7FE819715EC0}" presName="Name17" presStyleCnt="0"/>
      <dgm:spPr/>
    </dgm:pt>
    <dgm:pt modelId="{2B7B434A-74AE-4383-B89D-1F0B0091E515}" type="pres">
      <dgm:prSet presAssocID="{4637F1A6-2ED3-4855-A246-7FE819715EC0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6D601A-A342-45F9-B787-984B1E9C3503}" type="pres">
      <dgm:prSet presAssocID="{4637F1A6-2ED3-4855-A246-7FE819715EC0}" presName="hierChild2" presStyleCnt="0"/>
      <dgm:spPr/>
    </dgm:pt>
    <dgm:pt modelId="{2B4E4ED9-D84C-455A-86D1-AF9D87EFA600}" type="pres">
      <dgm:prSet presAssocID="{35123953-267E-464B-A8C3-B39122232AE3}" presName="Name25" presStyleLbl="parChTrans1D2" presStyleIdx="0" presStyleCnt="2"/>
      <dgm:spPr/>
      <dgm:t>
        <a:bodyPr/>
        <a:lstStyle/>
        <a:p>
          <a:endParaRPr lang="ru-RU"/>
        </a:p>
      </dgm:t>
    </dgm:pt>
    <dgm:pt modelId="{343E6D0E-8D7F-4484-B8EA-FE6C9FCD2F0D}" type="pres">
      <dgm:prSet presAssocID="{35123953-267E-464B-A8C3-B39122232AE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81C5030D-8EE3-487D-A1DB-068C27886DCF}" type="pres">
      <dgm:prSet presAssocID="{A3BE19DA-C106-48FF-9878-72D9A57CACDF}" presName="Name30" presStyleCnt="0"/>
      <dgm:spPr/>
    </dgm:pt>
    <dgm:pt modelId="{35261EE1-7865-46AF-AB11-800FD4EAEA69}" type="pres">
      <dgm:prSet presAssocID="{A3BE19DA-C106-48FF-9878-72D9A57CACDF}" presName="level2Shape" presStyleLbl="node2" presStyleIdx="0" presStyleCnt="2"/>
      <dgm:spPr/>
      <dgm:t>
        <a:bodyPr/>
        <a:lstStyle/>
        <a:p>
          <a:endParaRPr lang="ru-RU"/>
        </a:p>
      </dgm:t>
    </dgm:pt>
    <dgm:pt modelId="{37C83684-48C4-4F4E-9FD6-133D828CDCCD}" type="pres">
      <dgm:prSet presAssocID="{A3BE19DA-C106-48FF-9878-72D9A57CACDF}" presName="hierChild3" presStyleCnt="0"/>
      <dgm:spPr/>
    </dgm:pt>
    <dgm:pt modelId="{8F888962-CC40-44CD-A236-818FD042156E}" type="pres">
      <dgm:prSet presAssocID="{2D2EF664-6E28-430F-BC73-F92846DB31A1}" presName="Name25" presStyleLbl="parChTrans1D3" presStyleIdx="0" presStyleCnt="2"/>
      <dgm:spPr/>
      <dgm:t>
        <a:bodyPr/>
        <a:lstStyle/>
        <a:p>
          <a:endParaRPr lang="ru-RU"/>
        </a:p>
      </dgm:t>
    </dgm:pt>
    <dgm:pt modelId="{B95B8D37-8534-4965-9286-7FA22E64CE70}" type="pres">
      <dgm:prSet presAssocID="{2D2EF664-6E28-430F-BC73-F92846DB31A1}" presName="connTx" presStyleLbl="parChTrans1D3" presStyleIdx="0" presStyleCnt="2"/>
      <dgm:spPr/>
      <dgm:t>
        <a:bodyPr/>
        <a:lstStyle/>
        <a:p>
          <a:endParaRPr lang="ru-RU"/>
        </a:p>
      </dgm:t>
    </dgm:pt>
    <dgm:pt modelId="{C72FCE48-C812-458C-B989-2ADDBFD3E4AB}" type="pres">
      <dgm:prSet presAssocID="{A13D1EF8-B07C-46A5-810C-B5B384D38F7A}" presName="Name30" presStyleCnt="0"/>
      <dgm:spPr/>
    </dgm:pt>
    <dgm:pt modelId="{80A3C10F-073D-46A6-AB49-7CC0DE2A5BBC}" type="pres">
      <dgm:prSet presAssocID="{A13D1EF8-B07C-46A5-810C-B5B384D38F7A}" presName="level2Shape" presStyleLbl="node3" presStyleIdx="0" presStyleCnt="2"/>
      <dgm:spPr/>
      <dgm:t>
        <a:bodyPr/>
        <a:lstStyle/>
        <a:p>
          <a:endParaRPr lang="ru-RU"/>
        </a:p>
      </dgm:t>
    </dgm:pt>
    <dgm:pt modelId="{DC257426-E14B-4754-B29A-6A1B30BF7406}" type="pres">
      <dgm:prSet presAssocID="{A13D1EF8-B07C-46A5-810C-B5B384D38F7A}" presName="hierChild3" presStyleCnt="0"/>
      <dgm:spPr/>
    </dgm:pt>
    <dgm:pt modelId="{5A580E5F-AB48-462D-A9E3-5674AD22851A}" type="pres">
      <dgm:prSet presAssocID="{52C52519-CF0C-4BDD-95C8-83F8F5B8A468}" presName="Name25" presStyleLbl="parChTrans1D4" presStyleIdx="0" presStyleCnt="12"/>
      <dgm:spPr/>
      <dgm:t>
        <a:bodyPr/>
        <a:lstStyle/>
        <a:p>
          <a:endParaRPr lang="ru-RU"/>
        </a:p>
      </dgm:t>
    </dgm:pt>
    <dgm:pt modelId="{639259BC-BBE4-4A85-9FC3-4DACD47D9286}" type="pres">
      <dgm:prSet presAssocID="{52C52519-CF0C-4BDD-95C8-83F8F5B8A468}" presName="connTx" presStyleLbl="parChTrans1D4" presStyleIdx="0" presStyleCnt="12"/>
      <dgm:spPr/>
      <dgm:t>
        <a:bodyPr/>
        <a:lstStyle/>
        <a:p>
          <a:endParaRPr lang="ru-RU"/>
        </a:p>
      </dgm:t>
    </dgm:pt>
    <dgm:pt modelId="{547803E9-6DF3-4380-9D5E-DC077CF4F730}" type="pres">
      <dgm:prSet presAssocID="{DA2641B5-CAB8-41E8-858F-7AC7F6F2EDB5}" presName="Name30" presStyleCnt="0"/>
      <dgm:spPr/>
    </dgm:pt>
    <dgm:pt modelId="{E2BF68D2-D61F-476A-A67F-FEEA45256D57}" type="pres">
      <dgm:prSet presAssocID="{DA2641B5-CAB8-41E8-858F-7AC7F6F2EDB5}" presName="level2Shape" presStyleLbl="node4" presStyleIdx="0" presStyleCnt="12"/>
      <dgm:spPr/>
      <dgm:t>
        <a:bodyPr/>
        <a:lstStyle/>
        <a:p>
          <a:endParaRPr lang="ru-RU"/>
        </a:p>
      </dgm:t>
    </dgm:pt>
    <dgm:pt modelId="{E6F7F285-A669-4961-996E-73E32BB0A6E6}" type="pres">
      <dgm:prSet presAssocID="{DA2641B5-CAB8-41E8-858F-7AC7F6F2EDB5}" presName="hierChild3" presStyleCnt="0"/>
      <dgm:spPr/>
    </dgm:pt>
    <dgm:pt modelId="{CD28393B-35E2-471F-8834-24CDCEA32C2D}" type="pres">
      <dgm:prSet presAssocID="{684D403A-010A-408A-AB74-C5717B0F4CC2}" presName="Name25" presStyleLbl="parChTrans1D4" presStyleIdx="1" presStyleCnt="12"/>
      <dgm:spPr/>
      <dgm:t>
        <a:bodyPr/>
        <a:lstStyle/>
        <a:p>
          <a:endParaRPr lang="ru-RU"/>
        </a:p>
      </dgm:t>
    </dgm:pt>
    <dgm:pt modelId="{5A33B215-1CAE-42B1-A60B-36CEDE1E17B6}" type="pres">
      <dgm:prSet presAssocID="{684D403A-010A-408A-AB74-C5717B0F4CC2}" presName="connTx" presStyleLbl="parChTrans1D4" presStyleIdx="1" presStyleCnt="12"/>
      <dgm:spPr/>
      <dgm:t>
        <a:bodyPr/>
        <a:lstStyle/>
        <a:p>
          <a:endParaRPr lang="ru-RU"/>
        </a:p>
      </dgm:t>
    </dgm:pt>
    <dgm:pt modelId="{5668FE5A-1926-4D32-8793-886E360FF80F}" type="pres">
      <dgm:prSet presAssocID="{B615A1C6-6AC8-4083-A39F-6355E2BB2C7C}" presName="Name30" presStyleCnt="0"/>
      <dgm:spPr/>
    </dgm:pt>
    <dgm:pt modelId="{1420CBE4-0ED8-474A-83B5-EFA6CF348E4C}" type="pres">
      <dgm:prSet presAssocID="{B615A1C6-6AC8-4083-A39F-6355E2BB2C7C}" presName="level2Shape" presStyleLbl="node4" presStyleIdx="1" presStyleCnt="12"/>
      <dgm:spPr/>
      <dgm:t>
        <a:bodyPr/>
        <a:lstStyle/>
        <a:p>
          <a:endParaRPr lang="ru-RU"/>
        </a:p>
      </dgm:t>
    </dgm:pt>
    <dgm:pt modelId="{CA19D7BC-A394-4655-B36C-A9EE10FDA319}" type="pres">
      <dgm:prSet presAssocID="{B615A1C6-6AC8-4083-A39F-6355E2BB2C7C}" presName="hierChild3" presStyleCnt="0"/>
      <dgm:spPr/>
    </dgm:pt>
    <dgm:pt modelId="{13C8B24F-A0E9-42D9-864E-0F7CC14BF444}" type="pres">
      <dgm:prSet presAssocID="{E33D7903-8F74-4B4D-A6EC-3180CC15603B}" presName="Name25" presStyleLbl="parChTrans1D4" presStyleIdx="2" presStyleCnt="12"/>
      <dgm:spPr/>
      <dgm:t>
        <a:bodyPr/>
        <a:lstStyle/>
        <a:p>
          <a:endParaRPr lang="ru-RU"/>
        </a:p>
      </dgm:t>
    </dgm:pt>
    <dgm:pt modelId="{4C7C4555-D6B3-472F-A212-78D24D2230E3}" type="pres">
      <dgm:prSet presAssocID="{E33D7903-8F74-4B4D-A6EC-3180CC15603B}" presName="connTx" presStyleLbl="parChTrans1D4" presStyleIdx="2" presStyleCnt="12"/>
      <dgm:spPr/>
      <dgm:t>
        <a:bodyPr/>
        <a:lstStyle/>
        <a:p>
          <a:endParaRPr lang="ru-RU"/>
        </a:p>
      </dgm:t>
    </dgm:pt>
    <dgm:pt modelId="{DC664CB2-085A-4010-AFD9-85059A0C3915}" type="pres">
      <dgm:prSet presAssocID="{ECF0215C-FA3A-4DE2-B96C-3C699ECA7ADC}" presName="Name30" presStyleCnt="0"/>
      <dgm:spPr/>
    </dgm:pt>
    <dgm:pt modelId="{ACFD7D4A-FB85-46B0-8547-734770525A88}" type="pres">
      <dgm:prSet presAssocID="{ECF0215C-FA3A-4DE2-B96C-3C699ECA7ADC}" presName="level2Shape" presStyleLbl="node4" presStyleIdx="2" presStyleCnt="12"/>
      <dgm:spPr/>
      <dgm:t>
        <a:bodyPr/>
        <a:lstStyle/>
        <a:p>
          <a:endParaRPr lang="ru-RU"/>
        </a:p>
      </dgm:t>
    </dgm:pt>
    <dgm:pt modelId="{5206772C-D0BA-4E90-ADEA-1AF069D07D7E}" type="pres">
      <dgm:prSet presAssocID="{ECF0215C-FA3A-4DE2-B96C-3C699ECA7ADC}" presName="hierChild3" presStyleCnt="0"/>
      <dgm:spPr/>
    </dgm:pt>
    <dgm:pt modelId="{D786E599-0B92-4022-9C82-F6AC43BC46C7}" type="pres">
      <dgm:prSet presAssocID="{75CFFA81-5C3A-4033-A0B2-F65C28A2CD29}" presName="Name25" presStyleLbl="parChTrans1D4" presStyleIdx="3" presStyleCnt="12"/>
      <dgm:spPr/>
      <dgm:t>
        <a:bodyPr/>
        <a:lstStyle/>
        <a:p>
          <a:endParaRPr lang="ru-RU"/>
        </a:p>
      </dgm:t>
    </dgm:pt>
    <dgm:pt modelId="{AB278BEC-DBF5-465F-A4C6-3DFF2C968F38}" type="pres">
      <dgm:prSet presAssocID="{75CFFA81-5C3A-4033-A0B2-F65C28A2CD29}" presName="connTx" presStyleLbl="parChTrans1D4" presStyleIdx="3" presStyleCnt="12"/>
      <dgm:spPr/>
      <dgm:t>
        <a:bodyPr/>
        <a:lstStyle/>
        <a:p>
          <a:endParaRPr lang="ru-RU"/>
        </a:p>
      </dgm:t>
    </dgm:pt>
    <dgm:pt modelId="{0A33AA72-2A17-4764-BA50-D583C44BFA0C}" type="pres">
      <dgm:prSet presAssocID="{2B28C7D7-E920-4693-A6B7-483ECD06607C}" presName="Name30" presStyleCnt="0"/>
      <dgm:spPr/>
    </dgm:pt>
    <dgm:pt modelId="{D7EEF074-28C1-4D0B-B13F-0A1D447DB79F}" type="pres">
      <dgm:prSet presAssocID="{2B28C7D7-E920-4693-A6B7-483ECD06607C}" presName="level2Shape" presStyleLbl="node4" presStyleIdx="3" presStyleCnt="12"/>
      <dgm:spPr/>
      <dgm:t>
        <a:bodyPr/>
        <a:lstStyle/>
        <a:p>
          <a:endParaRPr lang="ru-RU"/>
        </a:p>
      </dgm:t>
    </dgm:pt>
    <dgm:pt modelId="{559C0941-7639-4092-BBF5-02240FCBC9FC}" type="pres">
      <dgm:prSet presAssocID="{2B28C7D7-E920-4693-A6B7-483ECD06607C}" presName="hierChild3" presStyleCnt="0"/>
      <dgm:spPr/>
    </dgm:pt>
    <dgm:pt modelId="{22308AEE-788C-4FFB-A704-C812769AEA38}" type="pres">
      <dgm:prSet presAssocID="{200FC955-5479-47E4-B83D-E3B722967BC8}" presName="Name25" presStyleLbl="parChTrans1D4" presStyleIdx="4" presStyleCnt="12"/>
      <dgm:spPr/>
      <dgm:t>
        <a:bodyPr/>
        <a:lstStyle/>
        <a:p>
          <a:endParaRPr lang="ru-RU"/>
        </a:p>
      </dgm:t>
    </dgm:pt>
    <dgm:pt modelId="{6AA9459F-BEC0-4E5B-9CA6-62141150A7BC}" type="pres">
      <dgm:prSet presAssocID="{200FC955-5479-47E4-B83D-E3B722967BC8}" presName="connTx" presStyleLbl="parChTrans1D4" presStyleIdx="4" presStyleCnt="12"/>
      <dgm:spPr/>
      <dgm:t>
        <a:bodyPr/>
        <a:lstStyle/>
        <a:p>
          <a:endParaRPr lang="ru-RU"/>
        </a:p>
      </dgm:t>
    </dgm:pt>
    <dgm:pt modelId="{2FBB16B9-AD82-47FE-B090-8A4CA02E7919}" type="pres">
      <dgm:prSet presAssocID="{259688DE-C6A6-41FC-A902-06E071BFAC01}" presName="Name30" presStyleCnt="0"/>
      <dgm:spPr/>
    </dgm:pt>
    <dgm:pt modelId="{C92B8AD6-4DA9-4B9B-8BD6-32AD69668451}" type="pres">
      <dgm:prSet presAssocID="{259688DE-C6A6-41FC-A902-06E071BFAC01}" presName="level2Shape" presStyleLbl="node4" presStyleIdx="4" presStyleCnt="12"/>
      <dgm:spPr/>
      <dgm:t>
        <a:bodyPr/>
        <a:lstStyle/>
        <a:p>
          <a:endParaRPr lang="ru-RU"/>
        </a:p>
      </dgm:t>
    </dgm:pt>
    <dgm:pt modelId="{E4771198-206F-46FC-AD4A-B2554BCAD6A2}" type="pres">
      <dgm:prSet presAssocID="{259688DE-C6A6-41FC-A902-06E071BFAC01}" presName="hierChild3" presStyleCnt="0"/>
      <dgm:spPr/>
    </dgm:pt>
    <dgm:pt modelId="{C036A951-69B8-4268-A3FA-393B1BCA7F98}" type="pres">
      <dgm:prSet presAssocID="{BEE871F2-BE9A-4801-8AFD-B8E913891E13}" presName="Name25" presStyleLbl="parChTrans1D4" presStyleIdx="5" presStyleCnt="12"/>
      <dgm:spPr/>
      <dgm:t>
        <a:bodyPr/>
        <a:lstStyle/>
        <a:p>
          <a:endParaRPr lang="ru-RU"/>
        </a:p>
      </dgm:t>
    </dgm:pt>
    <dgm:pt modelId="{D63B9D26-EE26-4FF8-8CA2-6D33181A4F20}" type="pres">
      <dgm:prSet presAssocID="{BEE871F2-BE9A-4801-8AFD-B8E913891E13}" presName="connTx" presStyleLbl="parChTrans1D4" presStyleIdx="5" presStyleCnt="12"/>
      <dgm:spPr/>
      <dgm:t>
        <a:bodyPr/>
        <a:lstStyle/>
        <a:p>
          <a:endParaRPr lang="ru-RU"/>
        </a:p>
      </dgm:t>
    </dgm:pt>
    <dgm:pt modelId="{3294B5E1-FA85-4212-B21E-875E093D4F78}" type="pres">
      <dgm:prSet presAssocID="{2F4A7F1A-5F05-4C87-96DF-0B07A9D0A854}" presName="Name30" presStyleCnt="0"/>
      <dgm:spPr/>
    </dgm:pt>
    <dgm:pt modelId="{6D46589F-0CDF-4279-AC94-3AED9444A963}" type="pres">
      <dgm:prSet presAssocID="{2F4A7F1A-5F05-4C87-96DF-0B07A9D0A854}" presName="level2Shape" presStyleLbl="node4" presStyleIdx="5" presStyleCnt="12"/>
      <dgm:spPr/>
      <dgm:t>
        <a:bodyPr/>
        <a:lstStyle/>
        <a:p>
          <a:endParaRPr lang="ru-RU"/>
        </a:p>
      </dgm:t>
    </dgm:pt>
    <dgm:pt modelId="{0FDFCADE-0B4F-4CF2-815A-7EE57C9E65B3}" type="pres">
      <dgm:prSet presAssocID="{2F4A7F1A-5F05-4C87-96DF-0B07A9D0A854}" presName="hierChild3" presStyleCnt="0"/>
      <dgm:spPr/>
    </dgm:pt>
    <dgm:pt modelId="{95E18CC4-7B23-4FFF-B9DE-B7F3E3129C93}" type="pres">
      <dgm:prSet presAssocID="{F8A93E57-D507-4A6F-AAB4-BDC9BDC212E2}" presName="Name25" presStyleLbl="parChTrans1D2" presStyleIdx="1" presStyleCnt="2"/>
      <dgm:spPr/>
      <dgm:t>
        <a:bodyPr/>
        <a:lstStyle/>
        <a:p>
          <a:endParaRPr lang="ru-RU"/>
        </a:p>
      </dgm:t>
    </dgm:pt>
    <dgm:pt modelId="{67D35D83-3079-4536-8FDB-3AEE548193B0}" type="pres">
      <dgm:prSet presAssocID="{F8A93E57-D507-4A6F-AAB4-BDC9BDC212E2}" presName="connTx" presStyleLbl="parChTrans1D2" presStyleIdx="1" presStyleCnt="2"/>
      <dgm:spPr/>
      <dgm:t>
        <a:bodyPr/>
        <a:lstStyle/>
        <a:p>
          <a:endParaRPr lang="ru-RU"/>
        </a:p>
      </dgm:t>
    </dgm:pt>
    <dgm:pt modelId="{3F81C9AF-052B-4378-ADA0-01AC101C3BD4}" type="pres">
      <dgm:prSet presAssocID="{955ECDBD-C6E9-49AA-B551-F1B4E1C81E7B}" presName="Name30" presStyleCnt="0"/>
      <dgm:spPr/>
    </dgm:pt>
    <dgm:pt modelId="{2887792C-7099-436E-BA2B-D2D4E87BFDC4}" type="pres">
      <dgm:prSet presAssocID="{955ECDBD-C6E9-49AA-B551-F1B4E1C81E7B}" presName="level2Shape" presStyleLbl="node2" presStyleIdx="1" presStyleCnt="2"/>
      <dgm:spPr/>
      <dgm:t>
        <a:bodyPr/>
        <a:lstStyle/>
        <a:p>
          <a:endParaRPr lang="ru-RU"/>
        </a:p>
      </dgm:t>
    </dgm:pt>
    <dgm:pt modelId="{7E5DE547-D665-47DD-ACB0-0E76E0FDE2DB}" type="pres">
      <dgm:prSet presAssocID="{955ECDBD-C6E9-49AA-B551-F1B4E1C81E7B}" presName="hierChild3" presStyleCnt="0"/>
      <dgm:spPr/>
    </dgm:pt>
    <dgm:pt modelId="{3DBD2A9D-676B-4C7F-97D9-6AD6E327525A}" type="pres">
      <dgm:prSet presAssocID="{102FFF8A-475A-4189-ACEB-8411CEA7DBBA}" presName="Name25" presStyleLbl="parChTrans1D3" presStyleIdx="1" presStyleCnt="2"/>
      <dgm:spPr/>
      <dgm:t>
        <a:bodyPr/>
        <a:lstStyle/>
        <a:p>
          <a:endParaRPr lang="ru-RU"/>
        </a:p>
      </dgm:t>
    </dgm:pt>
    <dgm:pt modelId="{2BC5C54C-0224-4102-BB76-33BBC0D123F7}" type="pres">
      <dgm:prSet presAssocID="{102FFF8A-475A-4189-ACEB-8411CEA7DBBA}" presName="connTx" presStyleLbl="parChTrans1D3" presStyleIdx="1" presStyleCnt="2"/>
      <dgm:spPr/>
      <dgm:t>
        <a:bodyPr/>
        <a:lstStyle/>
        <a:p>
          <a:endParaRPr lang="ru-RU"/>
        </a:p>
      </dgm:t>
    </dgm:pt>
    <dgm:pt modelId="{73E68200-8109-4264-ADC9-13875A67779E}" type="pres">
      <dgm:prSet presAssocID="{531851A4-4F4C-4B7F-B52D-28FD301CB150}" presName="Name30" presStyleCnt="0"/>
      <dgm:spPr/>
    </dgm:pt>
    <dgm:pt modelId="{6E155DD9-B33C-4648-BDE5-CD94C324B516}" type="pres">
      <dgm:prSet presAssocID="{531851A4-4F4C-4B7F-B52D-28FD301CB150}" presName="level2Shape" presStyleLbl="node3" presStyleIdx="1" presStyleCnt="2"/>
      <dgm:spPr/>
      <dgm:t>
        <a:bodyPr/>
        <a:lstStyle/>
        <a:p>
          <a:endParaRPr lang="ru-RU"/>
        </a:p>
      </dgm:t>
    </dgm:pt>
    <dgm:pt modelId="{3FFC0953-6528-4961-BFAA-EA51F2F1E31B}" type="pres">
      <dgm:prSet presAssocID="{531851A4-4F4C-4B7F-B52D-28FD301CB150}" presName="hierChild3" presStyleCnt="0"/>
      <dgm:spPr/>
    </dgm:pt>
    <dgm:pt modelId="{E0E08FAD-EBB3-469F-B41C-079AC79D1DD7}" type="pres">
      <dgm:prSet presAssocID="{749D2ABD-834C-49E4-9E76-521254F16983}" presName="Name25" presStyleLbl="parChTrans1D4" presStyleIdx="6" presStyleCnt="12"/>
      <dgm:spPr/>
      <dgm:t>
        <a:bodyPr/>
        <a:lstStyle/>
        <a:p>
          <a:endParaRPr lang="ru-RU"/>
        </a:p>
      </dgm:t>
    </dgm:pt>
    <dgm:pt modelId="{53C7904B-57D1-4746-A485-3924A80D971E}" type="pres">
      <dgm:prSet presAssocID="{749D2ABD-834C-49E4-9E76-521254F16983}" presName="connTx" presStyleLbl="parChTrans1D4" presStyleIdx="6" presStyleCnt="12"/>
      <dgm:spPr/>
      <dgm:t>
        <a:bodyPr/>
        <a:lstStyle/>
        <a:p>
          <a:endParaRPr lang="ru-RU"/>
        </a:p>
      </dgm:t>
    </dgm:pt>
    <dgm:pt modelId="{5FA39C03-ED85-4F40-8B74-0CF40F35397C}" type="pres">
      <dgm:prSet presAssocID="{7006E0DE-2A18-4216-AC44-734399434E2A}" presName="Name30" presStyleCnt="0"/>
      <dgm:spPr/>
    </dgm:pt>
    <dgm:pt modelId="{38FBC053-2F24-4C63-8A76-1D864242CC4D}" type="pres">
      <dgm:prSet presAssocID="{7006E0DE-2A18-4216-AC44-734399434E2A}" presName="level2Shape" presStyleLbl="node4" presStyleIdx="6" presStyleCnt="12"/>
      <dgm:spPr/>
      <dgm:t>
        <a:bodyPr/>
        <a:lstStyle/>
        <a:p>
          <a:endParaRPr lang="ru-RU"/>
        </a:p>
      </dgm:t>
    </dgm:pt>
    <dgm:pt modelId="{6BF28325-3157-4CEA-BD23-CF3DCC0EDC24}" type="pres">
      <dgm:prSet presAssocID="{7006E0DE-2A18-4216-AC44-734399434E2A}" presName="hierChild3" presStyleCnt="0"/>
      <dgm:spPr/>
    </dgm:pt>
    <dgm:pt modelId="{8DDA9C72-0F95-442E-9B60-8B00C5C74779}" type="pres">
      <dgm:prSet presAssocID="{D527D03A-62BE-47E4-B534-A587255464EC}" presName="Name25" presStyleLbl="parChTrans1D4" presStyleIdx="7" presStyleCnt="12"/>
      <dgm:spPr/>
      <dgm:t>
        <a:bodyPr/>
        <a:lstStyle/>
        <a:p>
          <a:endParaRPr lang="ru-RU"/>
        </a:p>
      </dgm:t>
    </dgm:pt>
    <dgm:pt modelId="{C61508FC-28D0-4F47-9D17-A52AA5C31864}" type="pres">
      <dgm:prSet presAssocID="{D527D03A-62BE-47E4-B534-A587255464EC}" presName="connTx" presStyleLbl="parChTrans1D4" presStyleIdx="7" presStyleCnt="12"/>
      <dgm:spPr/>
      <dgm:t>
        <a:bodyPr/>
        <a:lstStyle/>
        <a:p>
          <a:endParaRPr lang="ru-RU"/>
        </a:p>
      </dgm:t>
    </dgm:pt>
    <dgm:pt modelId="{E6A237AF-977F-44F3-9E91-63AF3920C5CF}" type="pres">
      <dgm:prSet presAssocID="{123DC2DC-FC7A-4030-933F-F2AE87C9B704}" presName="Name30" presStyleCnt="0"/>
      <dgm:spPr/>
    </dgm:pt>
    <dgm:pt modelId="{65A2938F-9717-44A5-A3BA-D2ADB1677612}" type="pres">
      <dgm:prSet presAssocID="{123DC2DC-FC7A-4030-933F-F2AE87C9B704}" presName="level2Shape" presStyleLbl="node4" presStyleIdx="7" presStyleCnt="12"/>
      <dgm:spPr/>
      <dgm:t>
        <a:bodyPr/>
        <a:lstStyle/>
        <a:p>
          <a:endParaRPr lang="ru-RU"/>
        </a:p>
      </dgm:t>
    </dgm:pt>
    <dgm:pt modelId="{D52F2718-CCE5-4D1C-820D-88CA265750DE}" type="pres">
      <dgm:prSet presAssocID="{123DC2DC-FC7A-4030-933F-F2AE87C9B704}" presName="hierChild3" presStyleCnt="0"/>
      <dgm:spPr/>
    </dgm:pt>
    <dgm:pt modelId="{064B8D54-E525-438B-80A1-1A7677382CEF}" type="pres">
      <dgm:prSet presAssocID="{0473BD64-62C9-47B1-BD21-C94EEDFD201A}" presName="Name25" presStyleLbl="parChTrans1D4" presStyleIdx="8" presStyleCnt="12"/>
      <dgm:spPr/>
      <dgm:t>
        <a:bodyPr/>
        <a:lstStyle/>
        <a:p>
          <a:endParaRPr lang="ru-RU"/>
        </a:p>
      </dgm:t>
    </dgm:pt>
    <dgm:pt modelId="{B68D574B-1AA3-4596-B288-C2B537E4D6D5}" type="pres">
      <dgm:prSet presAssocID="{0473BD64-62C9-47B1-BD21-C94EEDFD201A}" presName="connTx" presStyleLbl="parChTrans1D4" presStyleIdx="8" presStyleCnt="12"/>
      <dgm:spPr/>
      <dgm:t>
        <a:bodyPr/>
        <a:lstStyle/>
        <a:p>
          <a:endParaRPr lang="ru-RU"/>
        </a:p>
      </dgm:t>
    </dgm:pt>
    <dgm:pt modelId="{24808CF4-8B6E-4E42-AC0D-6A7301A2D4BF}" type="pres">
      <dgm:prSet presAssocID="{BD901F39-FC23-43D3-B4CE-5A2B3FBD9CA4}" presName="Name30" presStyleCnt="0"/>
      <dgm:spPr/>
    </dgm:pt>
    <dgm:pt modelId="{E5BA7274-65EA-432D-9797-6B98763E2A08}" type="pres">
      <dgm:prSet presAssocID="{BD901F39-FC23-43D3-B4CE-5A2B3FBD9CA4}" presName="level2Shape" presStyleLbl="node4" presStyleIdx="8" presStyleCnt="12"/>
      <dgm:spPr/>
      <dgm:t>
        <a:bodyPr/>
        <a:lstStyle/>
        <a:p>
          <a:endParaRPr lang="ru-RU"/>
        </a:p>
      </dgm:t>
    </dgm:pt>
    <dgm:pt modelId="{4803D8D3-3BBF-4511-8B00-00300DC7B97F}" type="pres">
      <dgm:prSet presAssocID="{BD901F39-FC23-43D3-B4CE-5A2B3FBD9CA4}" presName="hierChild3" presStyleCnt="0"/>
      <dgm:spPr/>
    </dgm:pt>
    <dgm:pt modelId="{B88879D4-6AF1-4975-94E3-099854D023D0}" type="pres">
      <dgm:prSet presAssocID="{FCEB151D-31E6-4184-824D-CFB82BA66BEB}" presName="Name25" presStyleLbl="parChTrans1D4" presStyleIdx="9" presStyleCnt="12"/>
      <dgm:spPr/>
      <dgm:t>
        <a:bodyPr/>
        <a:lstStyle/>
        <a:p>
          <a:endParaRPr lang="ru-RU"/>
        </a:p>
      </dgm:t>
    </dgm:pt>
    <dgm:pt modelId="{07E790D7-0FE6-42D4-9E9D-DD2265328707}" type="pres">
      <dgm:prSet presAssocID="{FCEB151D-31E6-4184-824D-CFB82BA66BEB}" presName="connTx" presStyleLbl="parChTrans1D4" presStyleIdx="9" presStyleCnt="12"/>
      <dgm:spPr/>
      <dgm:t>
        <a:bodyPr/>
        <a:lstStyle/>
        <a:p>
          <a:endParaRPr lang="ru-RU"/>
        </a:p>
      </dgm:t>
    </dgm:pt>
    <dgm:pt modelId="{1C4B8C73-5B66-4114-A518-64DA7983546E}" type="pres">
      <dgm:prSet presAssocID="{8E0509F9-7368-4D22-94FC-77AD6038F8CC}" presName="Name30" presStyleCnt="0"/>
      <dgm:spPr/>
    </dgm:pt>
    <dgm:pt modelId="{26EA26E8-924F-438F-BBE7-F5498DFD6083}" type="pres">
      <dgm:prSet presAssocID="{8E0509F9-7368-4D22-94FC-77AD6038F8CC}" presName="level2Shape" presStyleLbl="node4" presStyleIdx="9" presStyleCnt="12"/>
      <dgm:spPr/>
      <dgm:t>
        <a:bodyPr/>
        <a:lstStyle/>
        <a:p>
          <a:endParaRPr lang="ru-RU"/>
        </a:p>
      </dgm:t>
    </dgm:pt>
    <dgm:pt modelId="{B9D8A48B-A5B1-4581-992E-BAA81656665C}" type="pres">
      <dgm:prSet presAssocID="{8E0509F9-7368-4D22-94FC-77AD6038F8CC}" presName="hierChild3" presStyleCnt="0"/>
      <dgm:spPr/>
    </dgm:pt>
    <dgm:pt modelId="{DB667D7F-1489-4105-B11D-83AADB330729}" type="pres">
      <dgm:prSet presAssocID="{27D3DA11-0379-4C61-961A-F2B256C18A5B}" presName="Name25" presStyleLbl="parChTrans1D4" presStyleIdx="10" presStyleCnt="12"/>
      <dgm:spPr/>
      <dgm:t>
        <a:bodyPr/>
        <a:lstStyle/>
        <a:p>
          <a:endParaRPr lang="ru-RU"/>
        </a:p>
      </dgm:t>
    </dgm:pt>
    <dgm:pt modelId="{1EEE06D1-16FA-4DA4-B566-6E58DC5A6C24}" type="pres">
      <dgm:prSet presAssocID="{27D3DA11-0379-4C61-961A-F2B256C18A5B}" presName="connTx" presStyleLbl="parChTrans1D4" presStyleIdx="10" presStyleCnt="12"/>
      <dgm:spPr/>
      <dgm:t>
        <a:bodyPr/>
        <a:lstStyle/>
        <a:p>
          <a:endParaRPr lang="ru-RU"/>
        </a:p>
      </dgm:t>
    </dgm:pt>
    <dgm:pt modelId="{58DC4AC9-7615-4EE4-B4A6-19CD7C33E671}" type="pres">
      <dgm:prSet presAssocID="{2FFAA4B7-B3E7-4FCC-8A36-176AF4441FCC}" presName="Name30" presStyleCnt="0"/>
      <dgm:spPr/>
    </dgm:pt>
    <dgm:pt modelId="{05884C6A-6EA2-4B28-8334-A32AE790F2C1}" type="pres">
      <dgm:prSet presAssocID="{2FFAA4B7-B3E7-4FCC-8A36-176AF4441FCC}" presName="level2Shape" presStyleLbl="node4" presStyleIdx="10" presStyleCnt="12"/>
      <dgm:spPr/>
      <dgm:t>
        <a:bodyPr/>
        <a:lstStyle/>
        <a:p>
          <a:endParaRPr lang="ru-RU"/>
        </a:p>
      </dgm:t>
    </dgm:pt>
    <dgm:pt modelId="{78BAAAA5-CC48-45DE-A75B-4FB6D04D87BE}" type="pres">
      <dgm:prSet presAssocID="{2FFAA4B7-B3E7-4FCC-8A36-176AF4441FCC}" presName="hierChild3" presStyleCnt="0"/>
      <dgm:spPr/>
    </dgm:pt>
    <dgm:pt modelId="{870AD9C9-D8E0-4A19-9457-39A9752830CB}" type="pres">
      <dgm:prSet presAssocID="{F6E542B7-5E8D-4991-9A72-FD5B42BDE917}" presName="Name25" presStyleLbl="parChTrans1D4" presStyleIdx="11" presStyleCnt="12"/>
      <dgm:spPr/>
      <dgm:t>
        <a:bodyPr/>
        <a:lstStyle/>
        <a:p>
          <a:endParaRPr lang="ru-RU"/>
        </a:p>
      </dgm:t>
    </dgm:pt>
    <dgm:pt modelId="{108EEFDD-8C54-4DBB-871E-FE0F54D34BCB}" type="pres">
      <dgm:prSet presAssocID="{F6E542B7-5E8D-4991-9A72-FD5B42BDE917}" presName="connTx" presStyleLbl="parChTrans1D4" presStyleIdx="11" presStyleCnt="12"/>
      <dgm:spPr/>
      <dgm:t>
        <a:bodyPr/>
        <a:lstStyle/>
        <a:p>
          <a:endParaRPr lang="ru-RU"/>
        </a:p>
      </dgm:t>
    </dgm:pt>
    <dgm:pt modelId="{E195EEC7-5D5B-4D70-BF85-BFBC18FED958}" type="pres">
      <dgm:prSet presAssocID="{3BF3D6BA-8692-426F-B8E4-775B391CCB7A}" presName="Name30" presStyleCnt="0"/>
      <dgm:spPr/>
    </dgm:pt>
    <dgm:pt modelId="{BB32163B-8496-469F-94F5-64C778F34DE9}" type="pres">
      <dgm:prSet presAssocID="{3BF3D6BA-8692-426F-B8E4-775B391CCB7A}" presName="level2Shape" presStyleLbl="node4" presStyleIdx="11" presStyleCnt="12"/>
      <dgm:spPr/>
      <dgm:t>
        <a:bodyPr/>
        <a:lstStyle/>
        <a:p>
          <a:endParaRPr lang="ru-RU"/>
        </a:p>
      </dgm:t>
    </dgm:pt>
    <dgm:pt modelId="{110DBEFF-AC8B-4E06-AF5B-FDFA6D7D15DC}" type="pres">
      <dgm:prSet presAssocID="{3BF3D6BA-8692-426F-B8E4-775B391CCB7A}" presName="hierChild3" presStyleCnt="0"/>
      <dgm:spPr/>
    </dgm:pt>
    <dgm:pt modelId="{04808EE0-1577-469C-85A8-EE607BE707D7}" type="pres">
      <dgm:prSet presAssocID="{89A8F91A-4B59-45C2-A62F-B200DC212A58}" presName="bgShapesFlow" presStyleCnt="0"/>
      <dgm:spPr/>
    </dgm:pt>
    <dgm:pt modelId="{76A8D28E-0545-48C4-AF40-69AEC83AEF0C}" type="pres">
      <dgm:prSet presAssocID="{AC543817-2F2A-4371-8DCB-EDEDE7538011}" presName="rectComp" presStyleCnt="0"/>
      <dgm:spPr/>
    </dgm:pt>
    <dgm:pt modelId="{485271AA-75ED-4369-AE42-83CA1EFDE0BD}" type="pres">
      <dgm:prSet presAssocID="{AC543817-2F2A-4371-8DCB-EDEDE7538011}" presName="bgRect" presStyleLbl="bgShp" presStyleIdx="0" presStyleCnt="3" custLinFactNeighborX="-4176" custLinFactNeighborY="417"/>
      <dgm:spPr/>
      <dgm:t>
        <a:bodyPr/>
        <a:lstStyle/>
        <a:p>
          <a:endParaRPr lang="ru-RU"/>
        </a:p>
      </dgm:t>
    </dgm:pt>
    <dgm:pt modelId="{D6FE0A69-C254-442D-B449-DEF438CE0C74}" type="pres">
      <dgm:prSet presAssocID="{AC543817-2F2A-4371-8DCB-EDEDE7538011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1F0AE8-7DA9-4955-A0E4-7EE200543864}" type="pres">
      <dgm:prSet presAssocID="{AC543817-2F2A-4371-8DCB-EDEDE7538011}" presName="spComp" presStyleCnt="0"/>
      <dgm:spPr/>
    </dgm:pt>
    <dgm:pt modelId="{7457C0A7-767E-4CF0-A936-0B666FCF81D4}" type="pres">
      <dgm:prSet presAssocID="{AC543817-2F2A-4371-8DCB-EDEDE7538011}" presName="hSp" presStyleCnt="0"/>
      <dgm:spPr/>
    </dgm:pt>
    <dgm:pt modelId="{9377CF53-CF35-4A94-B215-7FB3B3C9EC50}" type="pres">
      <dgm:prSet presAssocID="{608461EB-B9FC-46CB-95BB-D93BC4A83D0C}" presName="rectComp" presStyleCnt="0"/>
      <dgm:spPr/>
    </dgm:pt>
    <dgm:pt modelId="{6D8A283F-1458-4B16-B7A9-8072951870D3}" type="pres">
      <dgm:prSet presAssocID="{608461EB-B9FC-46CB-95BB-D93BC4A83D0C}" presName="bgRect" presStyleLbl="bgShp" presStyleIdx="1" presStyleCnt="3"/>
      <dgm:spPr/>
      <dgm:t>
        <a:bodyPr/>
        <a:lstStyle/>
        <a:p>
          <a:endParaRPr lang="ru-RU"/>
        </a:p>
      </dgm:t>
    </dgm:pt>
    <dgm:pt modelId="{A9B64630-79FB-4448-BA84-D85A150E57DD}" type="pres">
      <dgm:prSet presAssocID="{608461EB-B9FC-46CB-95BB-D93BC4A83D0C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590441-CE50-4362-9B12-054BB6B10209}" type="pres">
      <dgm:prSet presAssocID="{608461EB-B9FC-46CB-95BB-D93BC4A83D0C}" presName="spComp" presStyleCnt="0"/>
      <dgm:spPr/>
    </dgm:pt>
    <dgm:pt modelId="{134D5BD1-6EF7-48E8-A08A-5EE4FBDF38A2}" type="pres">
      <dgm:prSet presAssocID="{608461EB-B9FC-46CB-95BB-D93BC4A83D0C}" presName="hSp" presStyleCnt="0"/>
      <dgm:spPr/>
    </dgm:pt>
    <dgm:pt modelId="{1CBDDD92-E471-4724-8D66-DC4F7F717CCF}" type="pres">
      <dgm:prSet presAssocID="{02B8FB1C-D988-48E0-A497-E9FF853F10A0}" presName="rectComp" presStyleCnt="0"/>
      <dgm:spPr/>
    </dgm:pt>
    <dgm:pt modelId="{7A32C054-1EA3-460C-9D58-E5FEC2C96131}" type="pres">
      <dgm:prSet presAssocID="{02B8FB1C-D988-48E0-A497-E9FF853F10A0}" presName="bgRect" presStyleLbl="bgShp" presStyleIdx="2" presStyleCnt="3"/>
      <dgm:spPr/>
      <dgm:t>
        <a:bodyPr/>
        <a:lstStyle/>
        <a:p>
          <a:endParaRPr lang="ru-RU"/>
        </a:p>
      </dgm:t>
    </dgm:pt>
    <dgm:pt modelId="{0F81F395-8E35-4968-AB80-59656DD895E0}" type="pres">
      <dgm:prSet presAssocID="{02B8FB1C-D988-48E0-A497-E9FF853F10A0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30D27C-8293-43E9-9986-D1BA68F44FE9}" srcId="{4637F1A6-2ED3-4855-A246-7FE819715EC0}" destId="{955ECDBD-C6E9-49AA-B551-F1B4E1C81E7B}" srcOrd="1" destOrd="0" parTransId="{F8A93E57-D507-4A6F-AAB4-BDC9BDC212E2}" sibTransId="{6CA89B82-0729-4E07-8477-EB404EE0C540}"/>
    <dgm:cxn modelId="{51EA430B-A263-40C8-A3ED-2E1056FE8A9F}" type="presOf" srcId="{D527D03A-62BE-47E4-B534-A587255464EC}" destId="{C61508FC-28D0-4F47-9D17-A52AA5C31864}" srcOrd="1" destOrd="0" presId="urn:microsoft.com/office/officeart/2005/8/layout/hierarchy5"/>
    <dgm:cxn modelId="{8D0443F3-36AE-49EB-9FCF-394E8A00FADC}" srcId="{7006E0DE-2A18-4216-AC44-734399434E2A}" destId="{123DC2DC-FC7A-4030-933F-F2AE87C9B704}" srcOrd="0" destOrd="0" parTransId="{D527D03A-62BE-47E4-B534-A587255464EC}" sibTransId="{F99F8D85-3217-48F5-BEC1-E8E201E67652}"/>
    <dgm:cxn modelId="{58FFE3AA-563B-4368-AE18-CE263D67C95E}" type="presOf" srcId="{200FC955-5479-47E4-B83D-E3B722967BC8}" destId="{6AA9459F-BEC0-4E5B-9CA6-62141150A7BC}" srcOrd="1" destOrd="0" presId="urn:microsoft.com/office/officeart/2005/8/layout/hierarchy5"/>
    <dgm:cxn modelId="{AEF8EC72-7755-4946-85A2-B2125D9042E6}" type="presOf" srcId="{749D2ABD-834C-49E4-9E76-521254F16983}" destId="{53C7904B-57D1-4746-A485-3924A80D971E}" srcOrd="1" destOrd="0" presId="urn:microsoft.com/office/officeart/2005/8/layout/hierarchy5"/>
    <dgm:cxn modelId="{73421F90-A487-43CD-88EF-127428283A3A}" srcId="{A3BE19DA-C106-48FF-9878-72D9A57CACDF}" destId="{A13D1EF8-B07C-46A5-810C-B5B384D38F7A}" srcOrd="0" destOrd="0" parTransId="{2D2EF664-6E28-430F-BC73-F92846DB31A1}" sibTransId="{53DE4D8D-05C3-4A96-B955-E48F90122B06}"/>
    <dgm:cxn modelId="{98D4F0F7-9AF2-4A97-AA58-34F025F0BDB4}" type="presOf" srcId="{4637F1A6-2ED3-4855-A246-7FE819715EC0}" destId="{2B7B434A-74AE-4383-B89D-1F0B0091E515}" srcOrd="0" destOrd="0" presId="urn:microsoft.com/office/officeart/2005/8/layout/hierarchy5"/>
    <dgm:cxn modelId="{5AC03332-CAAD-4739-9EDA-1CC7E6231EB3}" type="presOf" srcId="{608461EB-B9FC-46CB-95BB-D93BC4A83D0C}" destId="{6D8A283F-1458-4B16-B7A9-8072951870D3}" srcOrd="0" destOrd="0" presId="urn:microsoft.com/office/officeart/2005/8/layout/hierarchy5"/>
    <dgm:cxn modelId="{544A2D41-4063-492E-9305-474C0FBFF583}" type="presOf" srcId="{F6E542B7-5E8D-4991-9A72-FD5B42BDE917}" destId="{870AD9C9-D8E0-4A19-9457-39A9752830CB}" srcOrd="0" destOrd="0" presId="urn:microsoft.com/office/officeart/2005/8/layout/hierarchy5"/>
    <dgm:cxn modelId="{942DBE9B-B3FE-483E-B9DE-63CD66F6A5A6}" type="presOf" srcId="{BEE871F2-BE9A-4801-8AFD-B8E913891E13}" destId="{C036A951-69B8-4268-A3FA-393B1BCA7F98}" srcOrd="0" destOrd="0" presId="urn:microsoft.com/office/officeart/2005/8/layout/hierarchy5"/>
    <dgm:cxn modelId="{30F77623-3CB1-4E2A-9088-F9971A0D4B94}" srcId="{ECF0215C-FA3A-4DE2-B96C-3C699ECA7ADC}" destId="{2B28C7D7-E920-4693-A6B7-483ECD06607C}" srcOrd="0" destOrd="0" parTransId="{75CFFA81-5C3A-4033-A0B2-F65C28A2CD29}" sibTransId="{830447F0-4C3B-4E5B-9A5A-251999ED71DC}"/>
    <dgm:cxn modelId="{08C5BDCD-5710-4623-BC94-9C29B401B47E}" type="presOf" srcId="{A13D1EF8-B07C-46A5-810C-B5B384D38F7A}" destId="{80A3C10F-073D-46A6-AB49-7CC0DE2A5BBC}" srcOrd="0" destOrd="0" presId="urn:microsoft.com/office/officeart/2005/8/layout/hierarchy5"/>
    <dgm:cxn modelId="{695E942C-8A0D-4148-AE91-64CFCA9ACDF2}" srcId="{BD901F39-FC23-43D3-B4CE-5A2B3FBD9CA4}" destId="{8E0509F9-7368-4D22-94FC-77AD6038F8CC}" srcOrd="0" destOrd="0" parTransId="{FCEB151D-31E6-4184-824D-CFB82BA66BEB}" sibTransId="{4316296F-F35D-4336-ABAE-BF393C644ED6}"/>
    <dgm:cxn modelId="{43103419-D033-46E5-8628-547D3B9EB221}" srcId="{531851A4-4F4C-4B7F-B52D-28FD301CB150}" destId="{7006E0DE-2A18-4216-AC44-734399434E2A}" srcOrd="0" destOrd="0" parTransId="{749D2ABD-834C-49E4-9E76-521254F16983}" sibTransId="{0DD59FD4-860D-45F2-A402-7FD6E8B658B3}"/>
    <dgm:cxn modelId="{F5DDC9BB-E0E9-4059-B9FC-6AC306A9A0DC}" type="presOf" srcId="{75CFFA81-5C3A-4033-A0B2-F65C28A2CD29}" destId="{D786E599-0B92-4022-9C82-F6AC43BC46C7}" srcOrd="0" destOrd="0" presId="urn:microsoft.com/office/officeart/2005/8/layout/hierarchy5"/>
    <dgm:cxn modelId="{B84280C6-3AE9-497A-9412-8D548A429CBD}" type="presOf" srcId="{D527D03A-62BE-47E4-B534-A587255464EC}" destId="{8DDA9C72-0F95-442E-9B60-8B00C5C74779}" srcOrd="0" destOrd="0" presId="urn:microsoft.com/office/officeart/2005/8/layout/hierarchy5"/>
    <dgm:cxn modelId="{3D58EA7B-5559-46CB-ADB6-B9619AB6D713}" srcId="{955ECDBD-C6E9-49AA-B551-F1B4E1C81E7B}" destId="{531851A4-4F4C-4B7F-B52D-28FD301CB150}" srcOrd="0" destOrd="0" parTransId="{102FFF8A-475A-4189-ACEB-8411CEA7DBBA}" sibTransId="{6C5876F5-DBAB-4A2E-BD36-1550B07E6F83}"/>
    <dgm:cxn modelId="{F8532BA1-E784-4882-823C-DB738675ADAC}" type="presOf" srcId="{AC543817-2F2A-4371-8DCB-EDEDE7538011}" destId="{D6FE0A69-C254-442D-B449-DEF438CE0C74}" srcOrd="1" destOrd="0" presId="urn:microsoft.com/office/officeart/2005/8/layout/hierarchy5"/>
    <dgm:cxn modelId="{031A22B1-DEF7-4763-8548-F6C8BE4D7213}" type="presOf" srcId="{3BF3D6BA-8692-426F-B8E4-775B391CCB7A}" destId="{BB32163B-8496-469F-94F5-64C778F34DE9}" srcOrd="0" destOrd="0" presId="urn:microsoft.com/office/officeart/2005/8/layout/hierarchy5"/>
    <dgm:cxn modelId="{093E4947-D6FC-4909-AFB3-F3F0068A6DF0}" type="presOf" srcId="{27D3DA11-0379-4C61-961A-F2B256C18A5B}" destId="{DB667D7F-1489-4105-B11D-83AADB330729}" srcOrd="0" destOrd="0" presId="urn:microsoft.com/office/officeart/2005/8/layout/hierarchy5"/>
    <dgm:cxn modelId="{24A06C67-3882-4A0A-87F8-280021216C53}" type="presOf" srcId="{AC543817-2F2A-4371-8DCB-EDEDE7538011}" destId="{485271AA-75ED-4369-AE42-83CA1EFDE0BD}" srcOrd="0" destOrd="0" presId="urn:microsoft.com/office/officeart/2005/8/layout/hierarchy5"/>
    <dgm:cxn modelId="{44396747-BC8E-4C68-80B3-A22E9ACCCBED}" srcId="{89A8F91A-4B59-45C2-A62F-B200DC212A58}" destId="{AC543817-2F2A-4371-8DCB-EDEDE7538011}" srcOrd="1" destOrd="0" parTransId="{D1FDBBE8-B560-4963-B48B-E07DF2C3C35D}" sibTransId="{EE32A629-1A40-45E5-8F9A-E96AFAF79E0A}"/>
    <dgm:cxn modelId="{9D68366D-1E7B-4F08-B723-3E322E5AA64F}" type="presOf" srcId="{2FFAA4B7-B3E7-4FCC-8A36-176AF4441FCC}" destId="{05884C6A-6EA2-4B28-8334-A32AE790F2C1}" srcOrd="0" destOrd="0" presId="urn:microsoft.com/office/officeart/2005/8/layout/hierarchy5"/>
    <dgm:cxn modelId="{7A0C141E-2FD3-4FEF-B02A-D55DD5DDD1D4}" type="presOf" srcId="{2B28C7D7-E920-4693-A6B7-483ECD06607C}" destId="{D7EEF074-28C1-4D0B-B13F-0A1D447DB79F}" srcOrd="0" destOrd="0" presId="urn:microsoft.com/office/officeart/2005/8/layout/hierarchy5"/>
    <dgm:cxn modelId="{A055420C-129E-47CD-8A8A-353F8FD94C46}" type="presOf" srcId="{0473BD64-62C9-47B1-BD21-C94EEDFD201A}" destId="{B68D574B-1AA3-4596-B288-C2B537E4D6D5}" srcOrd="1" destOrd="0" presId="urn:microsoft.com/office/officeart/2005/8/layout/hierarchy5"/>
    <dgm:cxn modelId="{B9FB32DC-459C-45A3-B846-EAF6BC266302}" type="presOf" srcId="{955ECDBD-C6E9-49AA-B551-F1B4E1C81E7B}" destId="{2887792C-7099-436E-BA2B-D2D4E87BFDC4}" srcOrd="0" destOrd="0" presId="urn:microsoft.com/office/officeart/2005/8/layout/hierarchy5"/>
    <dgm:cxn modelId="{527D1C3D-1214-4318-A547-D245470618CA}" srcId="{531851A4-4F4C-4B7F-B52D-28FD301CB150}" destId="{BD901F39-FC23-43D3-B4CE-5A2B3FBD9CA4}" srcOrd="1" destOrd="0" parTransId="{0473BD64-62C9-47B1-BD21-C94EEDFD201A}" sibTransId="{E2B20908-88D7-483A-8C20-A438CE24F0B2}"/>
    <dgm:cxn modelId="{3883FF52-6BC5-4869-959F-9DB215506AA6}" type="presOf" srcId="{35123953-267E-464B-A8C3-B39122232AE3}" destId="{343E6D0E-8D7F-4484-B8EA-FE6C9FCD2F0D}" srcOrd="1" destOrd="0" presId="urn:microsoft.com/office/officeart/2005/8/layout/hierarchy5"/>
    <dgm:cxn modelId="{5DE0DD87-F65C-4001-A74F-89EEACFBD248}" type="presOf" srcId="{ECF0215C-FA3A-4DE2-B96C-3C699ECA7ADC}" destId="{ACFD7D4A-FB85-46B0-8547-734770525A88}" srcOrd="0" destOrd="0" presId="urn:microsoft.com/office/officeart/2005/8/layout/hierarchy5"/>
    <dgm:cxn modelId="{B9F78C38-B01C-486A-85B5-A7A77D1C9DE8}" type="presOf" srcId="{52C52519-CF0C-4BDD-95C8-83F8F5B8A468}" destId="{639259BC-BBE4-4A85-9FC3-4DACD47D9286}" srcOrd="1" destOrd="0" presId="urn:microsoft.com/office/officeart/2005/8/layout/hierarchy5"/>
    <dgm:cxn modelId="{DDA6B0E7-0D44-446D-A10B-AF0B4F89CC60}" srcId="{89A8F91A-4B59-45C2-A62F-B200DC212A58}" destId="{02B8FB1C-D988-48E0-A497-E9FF853F10A0}" srcOrd="3" destOrd="0" parTransId="{E6178695-9515-4F4D-98D8-5BAC92FD5B2D}" sibTransId="{21258AD4-FAD3-4184-AB7A-1519372EB8A3}"/>
    <dgm:cxn modelId="{292FCB8A-855F-4547-A1C9-9C8270BBE2B0}" type="presOf" srcId="{2D2EF664-6E28-430F-BC73-F92846DB31A1}" destId="{B95B8D37-8534-4965-9286-7FA22E64CE70}" srcOrd="1" destOrd="0" presId="urn:microsoft.com/office/officeart/2005/8/layout/hierarchy5"/>
    <dgm:cxn modelId="{6DEEE21B-ACF3-4ED9-ADC5-AE6469B92150}" type="presOf" srcId="{2D2EF664-6E28-430F-BC73-F92846DB31A1}" destId="{8F888962-CC40-44CD-A236-818FD042156E}" srcOrd="0" destOrd="0" presId="urn:microsoft.com/office/officeart/2005/8/layout/hierarchy5"/>
    <dgm:cxn modelId="{5526625B-CD4F-4033-996B-D4BD1B1D3463}" type="presOf" srcId="{259688DE-C6A6-41FC-A902-06E071BFAC01}" destId="{C92B8AD6-4DA9-4B9B-8BD6-32AD69668451}" srcOrd="0" destOrd="0" presId="urn:microsoft.com/office/officeart/2005/8/layout/hierarchy5"/>
    <dgm:cxn modelId="{975E0ACA-D5C9-4028-A4CC-B04F08B136D1}" type="presOf" srcId="{0473BD64-62C9-47B1-BD21-C94EEDFD201A}" destId="{064B8D54-E525-438B-80A1-1A7677382CEF}" srcOrd="0" destOrd="0" presId="urn:microsoft.com/office/officeart/2005/8/layout/hierarchy5"/>
    <dgm:cxn modelId="{277A4D4B-9171-4F9B-B105-E0C23607A5EC}" srcId="{4637F1A6-2ED3-4855-A246-7FE819715EC0}" destId="{A3BE19DA-C106-48FF-9878-72D9A57CACDF}" srcOrd="0" destOrd="0" parTransId="{35123953-267E-464B-A8C3-B39122232AE3}" sibTransId="{65872696-DA45-425C-BBFB-CE91D0860A7F}"/>
    <dgm:cxn modelId="{49324A2E-B29E-4B3C-B017-D8F4E17B5506}" srcId="{DA2641B5-CAB8-41E8-858F-7AC7F6F2EDB5}" destId="{B615A1C6-6AC8-4083-A39F-6355E2BB2C7C}" srcOrd="0" destOrd="0" parTransId="{684D403A-010A-408A-AB74-C5717B0F4CC2}" sibTransId="{C13CF5AC-DFE9-4D20-A034-9F2CD227AAC6}"/>
    <dgm:cxn modelId="{C1E15C93-C890-41AD-B919-8CC9AC56092A}" type="presOf" srcId="{2F4A7F1A-5F05-4C87-96DF-0B07A9D0A854}" destId="{6D46589F-0CDF-4279-AC94-3AED9444A963}" srcOrd="0" destOrd="0" presId="urn:microsoft.com/office/officeart/2005/8/layout/hierarchy5"/>
    <dgm:cxn modelId="{AF8849BC-0BE4-47CF-A080-CF94BAC343E7}" type="presOf" srcId="{8E0509F9-7368-4D22-94FC-77AD6038F8CC}" destId="{26EA26E8-924F-438F-BBE7-F5498DFD6083}" srcOrd="0" destOrd="0" presId="urn:microsoft.com/office/officeart/2005/8/layout/hierarchy5"/>
    <dgm:cxn modelId="{B2F9A794-599C-42BC-9267-7CB4CFC489EB}" type="presOf" srcId="{A3BE19DA-C106-48FF-9878-72D9A57CACDF}" destId="{35261EE1-7865-46AF-AB11-800FD4EAEA69}" srcOrd="0" destOrd="0" presId="urn:microsoft.com/office/officeart/2005/8/layout/hierarchy5"/>
    <dgm:cxn modelId="{B4BEAE68-9D39-4231-AE90-D1C99F555748}" type="presOf" srcId="{27D3DA11-0379-4C61-961A-F2B256C18A5B}" destId="{1EEE06D1-16FA-4DA4-B566-6E58DC5A6C24}" srcOrd="1" destOrd="0" presId="urn:microsoft.com/office/officeart/2005/8/layout/hierarchy5"/>
    <dgm:cxn modelId="{7594A116-B36E-4AFD-BA7F-2D82C04325A2}" srcId="{89A8F91A-4B59-45C2-A62F-B200DC212A58}" destId="{608461EB-B9FC-46CB-95BB-D93BC4A83D0C}" srcOrd="2" destOrd="0" parTransId="{DED0B886-22E2-4665-B875-508BEC9D2A70}" sibTransId="{EEDDAFC3-872B-4460-8953-A706BEDE3F9F}"/>
    <dgm:cxn modelId="{A2174FB2-D6C2-4C08-818A-BB621588FD8F}" type="presOf" srcId="{749D2ABD-834C-49E4-9E76-521254F16983}" destId="{E0E08FAD-EBB3-469F-B41C-079AC79D1DD7}" srcOrd="0" destOrd="0" presId="urn:microsoft.com/office/officeart/2005/8/layout/hierarchy5"/>
    <dgm:cxn modelId="{DD640AE0-5945-44F3-AE4C-48B9839D3562}" type="presOf" srcId="{684D403A-010A-408A-AB74-C5717B0F4CC2}" destId="{CD28393B-35E2-471F-8834-24CDCEA32C2D}" srcOrd="0" destOrd="0" presId="urn:microsoft.com/office/officeart/2005/8/layout/hierarchy5"/>
    <dgm:cxn modelId="{8CAF0CB4-953F-4F3F-8D38-6D8F3D7010A3}" type="presOf" srcId="{02B8FB1C-D988-48E0-A497-E9FF853F10A0}" destId="{7A32C054-1EA3-460C-9D58-E5FEC2C96131}" srcOrd="0" destOrd="0" presId="urn:microsoft.com/office/officeart/2005/8/layout/hierarchy5"/>
    <dgm:cxn modelId="{F3967F34-9ECD-46E2-B708-3119EB333B1A}" srcId="{A13D1EF8-B07C-46A5-810C-B5B384D38F7A}" destId="{ECF0215C-FA3A-4DE2-B96C-3C699ECA7ADC}" srcOrd="1" destOrd="0" parTransId="{E33D7903-8F74-4B4D-A6EC-3180CC15603B}" sibTransId="{5A2F9B90-452F-468D-85E0-8B7EFEAC2BDE}"/>
    <dgm:cxn modelId="{C2C284F5-A6F6-4663-8059-0957D24F2B68}" type="presOf" srcId="{F8A93E57-D507-4A6F-AAB4-BDC9BDC212E2}" destId="{95E18CC4-7B23-4FFF-B9DE-B7F3E3129C93}" srcOrd="0" destOrd="0" presId="urn:microsoft.com/office/officeart/2005/8/layout/hierarchy5"/>
    <dgm:cxn modelId="{81EA4500-637F-491B-99CC-1DF31A1734B7}" type="presOf" srcId="{102FFF8A-475A-4189-ACEB-8411CEA7DBBA}" destId="{3DBD2A9D-676B-4C7F-97D9-6AD6E327525A}" srcOrd="0" destOrd="0" presId="urn:microsoft.com/office/officeart/2005/8/layout/hierarchy5"/>
    <dgm:cxn modelId="{2A1BAF64-69F7-4D34-87E2-037DD9F63EBE}" srcId="{531851A4-4F4C-4B7F-B52D-28FD301CB150}" destId="{2FFAA4B7-B3E7-4FCC-8A36-176AF4441FCC}" srcOrd="2" destOrd="0" parTransId="{27D3DA11-0379-4C61-961A-F2B256C18A5B}" sibTransId="{1C985B49-81B5-46CC-AB03-F5D710160AD1}"/>
    <dgm:cxn modelId="{743D5D3C-6A8E-424A-8EFF-36B93B4EB666}" type="presOf" srcId="{608461EB-B9FC-46CB-95BB-D93BC4A83D0C}" destId="{A9B64630-79FB-4448-BA84-D85A150E57DD}" srcOrd="1" destOrd="0" presId="urn:microsoft.com/office/officeart/2005/8/layout/hierarchy5"/>
    <dgm:cxn modelId="{60F0CAEF-D326-4C3D-AB1D-409568981C0F}" type="presOf" srcId="{684D403A-010A-408A-AB74-C5717B0F4CC2}" destId="{5A33B215-1CAE-42B1-A60B-36CEDE1E17B6}" srcOrd="1" destOrd="0" presId="urn:microsoft.com/office/officeart/2005/8/layout/hierarchy5"/>
    <dgm:cxn modelId="{8F570454-304E-4230-BACC-42CEF5295319}" type="presOf" srcId="{35123953-267E-464B-A8C3-B39122232AE3}" destId="{2B4E4ED9-D84C-455A-86D1-AF9D87EFA600}" srcOrd="0" destOrd="0" presId="urn:microsoft.com/office/officeart/2005/8/layout/hierarchy5"/>
    <dgm:cxn modelId="{BC4C81A9-C3DB-40AD-85E5-9676562B9819}" srcId="{A13D1EF8-B07C-46A5-810C-B5B384D38F7A}" destId="{259688DE-C6A6-41FC-A902-06E071BFAC01}" srcOrd="2" destOrd="0" parTransId="{200FC955-5479-47E4-B83D-E3B722967BC8}" sibTransId="{55DACF3D-FD4D-41F3-98E7-62F4BCAF2C67}"/>
    <dgm:cxn modelId="{E0AB9478-BA29-4C53-95F7-7E561D38E84C}" type="presOf" srcId="{E33D7903-8F74-4B4D-A6EC-3180CC15603B}" destId="{4C7C4555-D6B3-472F-A212-78D24D2230E3}" srcOrd="1" destOrd="0" presId="urn:microsoft.com/office/officeart/2005/8/layout/hierarchy5"/>
    <dgm:cxn modelId="{5C11957F-2BD7-46AE-B12A-877BE6B189B0}" type="presOf" srcId="{123DC2DC-FC7A-4030-933F-F2AE87C9B704}" destId="{65A2938F-9717-44A5-A3BA-D2ADB1677612}" srcOrd="0" destOrd="0" presId="urn:microsoft.com/office/officeart/2005/8/layout/hierarchy5"/>
    <dgm:cxn modelId="{8ED19019-FF5C-4777-AB5C-F541091ED3BE}" type="presOf" srcId="{E33D7903-8F74-4B4D-A6EC-3180CC15603B}" destId="{13C8B24F-A0E9-42D9-864E-0F7CC14BF444}" srcOrd="0" destOrd="0" presId="urn:microsoft.com/office/officeart/2005/8/layout/hierarchy5"/>
    <dgm:cxn modelId="{B2248F87-021F-4B44-B044-6243EBCFBD95}" type="presOf" srcId="{B615A1C6-6AC8-4083-A39F-6355E2BB2C7C}" destId="{1420CBE4-0ED8-474A-83B5-EFA6CF348E4C}" srcOrd="0" destOrd="0" presId="urn:microsoft.com/office/officeart/2005/8/layout/hierarchy5"/>
    <dgm:cxn modelId="{CA869AA6-C213-47E9-AD75-281921F8AD0C}" type="presOf" srcId="{200FC955-5479-47E4-B83D-E3B722967BC8}" destId="{22308AEE-788C-4FFB-A704-C812769AEA38}" srcOrd="0" destOrd="0" presId="urn:microsoft.com/office/officeart/2005/8/layout/hierarchy5"/>
    <dgm:cxn modelId="{A273BD6B-055B-471C-8D86-0A071E23E3B6}" type="presOf" srcId="{FCEB151D-31E6-4184-824D-CFB82BA66BEB}" destId="{07E790D7-0FE6-42D4-9E9D-DD2265328707}" srcOrd="1" destOrd="0" presId="urn:microsoft.com/office/officeart/2005/8/layout/hierarchy5"/>
    <dgm:cxn modelId="{A1ED0F8E-7C07-4874-9005-01B806CE3FC1}" type="presOf" srcId="{DA2641B5-CAB8-41E8-858F-7AC7F6F2EDB5}" destId="{E2BF68D2-D61F-476A-A67F-FEEA45256D57}" srcOrd="0" destOrd="0" presId="urn:microsoft.com/office/officeart/2005/8/layout/hierarchy5"/>
    <dgm:cxn modelId="{CD0C396B-DF9E-45F6-AF39-1D3A83B8055C}" type="presOf" srcId="{BD901F39-FC23-43D3-B4CE-5A2B3FBD9CA4}" destId="{E5BA7274-65EA-432D-9797-6B98763E2A08}" srcOrd="0" destOrd="0" presId="urn:microsoft.com/office/officeart/2005/8/layout/hierarchy5"/>
    <dgm:cxn modelId="{DB15DA80-7BBC-41CD-878B-CFD3706F812C}" type="presOf" srcId="{FCEB151D-31E6-4184-824D-CFB82BA66BEB}" destId="{B88879D4-6AF1-4975-94E3-099854D023D0}" srcOrd="0" destOrd="0" presId="urn:microsoft.com/office/officeart/2005/8/layout/hierarchy5"/>
    <dgm:cxn modelId="{F06F8563-C3D4-43EF-9C4D-073877787A0D}" type="presOf" srcId="{F6E542B7-5E8D-4991-9A72-FD5B42BDE917}" destId="{108EEFDD-8C54-4DBB-871E-FE0F54D34BCB}" srcOrd="1" destOrd="0" presId="urn:microsoft.com/office/officeart/2005/8/layout/hierarchy5"/>
    <dgm:cxn modelId="{436AA575-C4E1-45EA-BE6A-56FC4D775946}" type="presOf" srcId="{02B8FB1C-D988-48E0-A497-E9FF853F10A0}" destId="{0F81F395-8E35-4968-AB80-59656DD895E0}" srcOrd="1" destOrd="0" presId="urn:microsoft.com/office/officeart/2005/8/layout/hierarchy5"/>
    <dgm:cxn modelId="{10894B38-65B7-4137-BEF3-5A782B59652B}" srcId="{A13D1EF8-B07C-46A5-810C-B5B384D38F7A}" destId="{DA2641B5-CAB8-41E8-858F-7AC7F6F2EDB5}" srcOrd="0" destOrd="0" parTransId="{52C52519-CF0C-4BDD-95C8-83F8F5B8A468}" sibTransId="{B3829201-5538-4170-BFF2-AEBAF6622B5B}"/>
    <dgm:cxn modelId="{F2D81BF9-8F4A-40F2-A457-33268FD20EB7}" srcId="{259688DE-C6A6-41FC-A902-06E071BFAC01}" destId="{2F4A7F1A-5F05-4C87-96DF-0B07A9D0A854}" srcOrd="0" destOrd="0" parTransId="{BEE871F2-BE9A-4801-8AFD-B8E913891E13}" sibTransId="{A4FEDC14-8235-484B-B4B0-6AEB80521C52}"/>
    <dgm:cxn modelId="{0B60A78E-6D59-49FD-9797-51338FE56E3B}" srcId="{89A8F91A-4B59-45C2-A62F-B200DC212A58}" destId="{4637F1A6-2ED3-4855-A246-7FE819715EC0}" srcOrd="0" destOrd="0" parTransId="{8451CFC4-F7D2-4FFA-88B2-8B9233DE1CDA}" sibTransId="{2BCB92FA-4CED-4C59-8829-B637F18EE6BA}"/>
    <dgm:cxn modelId="{0C15939E-CAD8-4FAD-BFEA-2C67371EA88D}" type="presOf" srcId="{52C52519-CF0C-4BDD-95C8-83F8F5B8A468}" destId="{5A580E5F-AB48-462D-A9E3-5674AD22851A}" srcOrd="0" destOrd="0" presId="urn:microsoft.com/office/officeart/2005/8/layout/hierarchy5"/>
    <dgm:cxn modelId="{3C684D60-2A0C-4E54-AE07-F9C55D22D4DC}" type="presOf" srcId="{75CFFA81-5C3A-4033-A0B2-F65C28A2CD29}" destId="{AB278BEC-DBF5-465F-A4C6-3DFF2C968F38}" srcOrd="1" destOrd="0" presId="urn:microsoft.com/office/officeart/2005/8/layout/hierarchy5"/>
    <dgm:cxn modelId="{92F4DB8C-4886-4309-8E97-98E5FA1FCE06}" type="presOf" srcId="{F8A93E57-D507-4A6F-AAB4-BDC9BDC212E2}" destId="{67D35D83-3079-4536-8FDB-3AEE548193B0}" srcOrd="1" destOrd="0" presId="urn:microsoft.com/office/officeart/2005/8/layout/hierarchy5"/>
    <dgm:cxn modelId="{B52A08DD-7DBD-4796-96C2-E742BF471DA1}" type="presOf" srcId="{7006E0DE-2A18-4216-AC44-734399434E2A}" destId="{38FBC053-2F24-4C63-8A76-1D864242CC4D}" srcOrd="0" destOrd="0" presId="urn:microsoft.com/office/officeart/2005/8/layout/hierarchy5"/>
    <dgm:cxn modelId="{18B164EB-5A09-4349-AD4B-83E951C11D45}" type="presOf" srcId="{89A8F91A-4B59-45C2-A62F-B200DC212A58}" destId="{505A7F75-2D2C-414D-897F-45F8E83E7E9C}" srcOrd="0" destOrd="0" presId="urn:microsoft.com/office/officeart/2005/8/layout/hierarchy5"/>
    <dgm:cxn modelId="{E8FA8A36-6666-46A8-A144-7D020AF1F104}" type="presOf" srcId="{102FFF8A-475A-4189-ACEB-8411CEA7DBBA}" destId="{2BC5C54C-0224-4102-BB76-33BBC0D123F7}" srcOrd="1" destOrd="0" presId="urn:microsoft.com/office/officeart/2005/8/layout/hierarchy5"/>
    <dgm:cxn modelId="{F207BA43-AF10-4324-A7AD-91F1A21F62E6}" type="presOf" srcId="{531851A4-4F4C-4B7F-B52D-28FD301CB150}" destId="{6E155DD9-B33C-4648-BDE5-CD94C324B516}" srcOrd="0" destOrd="0" presId="urn:microsoft.com/office/officeart/2005/8/layout/hierarchy5"/>
    <dgm:cxn modelId="{A75AEEA5-1AE2-4A2C-B678-B0407DF0F1F9}" srcId="{2FFAA4B7-B3E7-4FCC-8A36-176AF4441FCC}" destId="{3BF3D6BA-8692-426F-B8E4-775B391CCB7A}" srcOrd="0" destOrd="0" parTransId="{F6E542B7-5E8D-4991-9A72-FD5B42BDE917}" sibTransId="{A6E01BA6-59FE-4285-8C05-E0FE25516CC5}"/>
    <dgm:cxn modelId="{6091EFC7-4646-4BDA-A324-EC9221325868}" type="presOf" srcId="{BEE871F2-BE9A-4801-8AFD-B8E913891E13}" destId="{D63B9D26-EE26-4FF8-8CA2-6D33181A4F20}" srcOrd="1" destOrd="0" presId="urn:microsoft.com/office/officeart/2005/8/layout/hierarchy5"/>
    <dgm:cxn modelId="{D7130536-5CA7-48EE-8CCC-77FEAE7B1B87}" type="presParOf" srcId="{505A7F75-2D2C-414D-897F-45F8E83E7E9C}" destId="{21C8258B-D332-4D35-86EA-EA5B87A1B1B1}" srcOrd="0" destOrd="0" presId="urn:microsoft.com/office/officeart/2005/8/layout/hierarchy5"/>
    <dgm:cxn modelId="{24CAC0C4-2FEF-46F3-950D-205C886F4CAC}" type="presParOf" srcId="{21C8258B-D332-4D35-86EA-EA5B87A1B1B1}" destId="{299E36A4-8D0A-4269-B8D1-CE2A9BEB6A25}" srcOrd="0" destOrd="0" presId="urn:microsoft.com/office/officeart/2005/8/layout/hierarchy5"/>
    <dgm:cxn modelId="{760C73D9-33EF-440F-9459-FA46010CEDB8}" type="presParOf" srcId="{21C8258B-D332-4D35-86EA-EA5B87A1B1B1}" destId="{BFF55C14-1569-4929-8012-E058E69B1625}" srcOrd="1" destOrd="0" presId="urn:microsoft.com/office/officeart/2005/8/layout/hierarchy5"/>
    <dgm:cxn modelId="{EBF110C6-24F2-4C06-AC1C-9E00D887105F}" type="presParOf" srcId="{BFF55C14-1569-4929-8012-E058E69B1625}" destId="{90124194-B5E2-4471-AAAB-32E87F4A3FE6}" srcOrd="0" destOrd="0" presId="urn:microsoft.com/office/officeart/2005/8/layout/hierarchy5"/>
    <dgm:cxn modelId="{8F48CE8B-BFCA-415A-8877-53CAEB2E9154}" type="presParOf" srcId="{90124194-B5E2-4471-AAAB-32E87F4A3FE6}" destId="{2B7B434A-74AE-4383-B89D-1F0B0091E515}" srcOrd="0" destOrd="0" presId="urn:microsoft.com/office/officeart/2005/8/layout/hierarchy5"/>
    <dgm:cxn modelId="{A7F80344-1814-4D04-BD3A-49DD472361F5}" type="presParOf" srcId="{90124194-B5E2-4471-AAAB-32E87F4A3FE6}" destId="{EB6D601A-A342-45F9-B787-984B1E9C3503}" srcOrd="1" destOrd="0" presId="urn:microsoft.com/office/officeart/2005/8/layout/hierarchy5"/>
    <dgm:cxn modelId="{F9774C73-2C2B-4AA8-9E3D-F416C7B3F19C}" type="presParOf" srcId="{EB6D601A-A342-45F9-B787-984B1E9C3503}" destId="{2B4E4ED9-D84C-455A-86D1-AF9D87EFA600}" srcOrd="0" destOrd="0" presId="urn:microsoft.com/office/officeart/2005/8/layout/hierarchy5"/>
    <dgm:cxn modelId="{D0597599-E846-4093-A008-F933BA0FC62B}" type="presParOf" srcId="{2B4E4ED9-D84C-455A-86D1-AF9D87EFA600}" destId="{343E6D0E-8D7F-4484-B8EA-FE6C9FCD2F0D}" srcOrd="0" destOrd="0" presId="urn:microsoft.com/office/officeart/2005/8/layout/hierarchy5"/>
    <dgm:cxn modelId="{AD04C14B-2269-4A7B-A217-771BC94CA649}" type="presParOf" srcId="{EB6D601A-A342-45F9-B787-984B1E9C3503}" destId="{81C5030D-8EE3-487D-A1DB-068C27886DCF}" srcOrd="1" destOrd="0" presId="urn:microsoft.com/office/officeart/2005/8/layout/hierarchy5"/>
    <dgm:cxn modelId="{B20D1B3E-4E72-46F8-B458-745433C08F46}" type="presParOf" srcId="{81C5030D-8EE3-487D-A1DB-068C27886DCF}" destId="{35261EE1-7865-46AF-AB11-800FD4EAEA69}" srcOrd="0" destOrd="0" presId="urn:microsoft.com/office/officeart/2005/8/layout/hierarchy5"/>
    <dgm:cxn modelId="{4EFA8685-80C8-4BA2-A075-E8940BFD226E}" type="presParOf" srcId="{81C5030D-8EE3-487D-A1DB-068C27886DCF}" destId="{37C83684-48C4-4F4E-9FD6-133D828CDCCD}" srcOrd="1" destOrd="0" presId="urn:microsoft.com/office/officeart/2005/8/layout/hierarchy5"/>
    <dgm:cxn modelId="{E4DB0025-9523-4CB7-AF61-9B08C9AEE22C}" type="presParOf" srcId="{37C83684-48C4-4F4E-9FD6-133D828CDCCD}" destId="{8F888962-CC40-44CD-A236-818FD042156E}" srcOrd="0" destOrd="0" presId="urn:microsoft.com/office/officeart/2005/8/layout/hierarchy5"/>
    <dgm:cxn modelId="{419FA4AF-5591-4AC0-BE62-460F4FE8D136}" type="presParOf" srcId="{8F888962-CC40-44CD-A236-818FD042156E}" destId="{B95B8D37-8534-4965-9286-7FA22E64CE70}" srcOrd="0" destOrd="0" presId="urn:microsoft.com/office/officeart/2005/8/layout/hierarchy5"/>
    <dgm:cxn modelId="{B88C2452-BAF7-4942-91EF-19470A40C943}" type="presParOf" srcId="{37C83684-48C4-4F4E-9FD6-133D828CDCCD}" destId="{C72FCE48-C812-458C-B989-2ADDBFD3E4AB}" srcOrd="1" destOrd="0" presId="urn:microsoft.com/office/officeart/2005/8/layout/hierarchy5"/>
    <dgm:cxn modelId="{A74A1DDF-667E-420C-8B78-56E46AA4653E}" type="presParOf" srcId="{C72FCE48-C812-458C-B989-2ADDBFD3E4AB}" destId="{80A3C10F-073D-46A6-AB49-7CC0DE2A5BBC}" srcOrd="0" destOrd="0" presId="urn:microsoft.com/office/officeart/2005/8/layout/hierarchy5"/>
    <dgm:cxn modelId="{F3E5FF9B-C215-4D5B-963F-3DD5AC9AB3B7}" type="presParOf" srcId="{C72FCE48-C812-458C-B989-2ADDBFD3E4AB}" destId="{DC257426-E14B-4754-B29A-6A1B30BF7406}" srcOrd="1" destOrd="0" presId="urn:microsoft.com/office/officeart/2005/8/layout/hierarchy5"/>
    <dgm:cxn modelId="{168C3DDE-2498-470D-9952-50EEA4ABA91C}" type="presParOf" srcId="{DC257426-E14B-4754-B29A-6A1B30BF7406}" destId="{5A580E5F-AB48-462D-A9E3-5674AD22851A}" srcOrd="0" destOrd="0" presId="urn:microsoft.com/office/officeart/2005/8/layout/hierarchy5"/>
    <dgm:cxn modelId="{564EAEEE-9AB7-440E-A067-FA4982B7F14B}" type="presParOf" srcId="{5A580E5F-AB48-462D-A9E3-5674AD22851A}" destId="{639259BC-BBE4-4A85-9FC3-4DACD47D9286}" srcOrd="0" destOrd="0" presId="urn:microsoft.com/office/officeart/2005/8/layout/hierarchy5"/>
    <dgm:cxn modelId="{06CB7B2E-7DE8-4D21-B5BF-7F16794F67DE}" type="presParOf" srcId="{DC257426-E14B-4754-B29A-6A1B30BF7406}" destId="{547803E9-6DF3-4380-9D5E-DC077CF4F730}" srcOrd="1" destOrd="0" presId="urn:microsoft.com/office/officeart/2005/8/layout/hierarchy5"/>
    <dgm:cxn modelId="{D9D4CD8C-3798-445E-AF9D-08A4189716BA}" type="presParOf" srcId="{547803E9-6DF3-4380-9D5E-DC077CF4F730}" destId="{E2BF68D2-D61F-476A-A67F-FEEA45256D57}" srcOrd="0" destOrd="0" presId="urn:microsoft.com/office/officeart/2005/8/layout/hierarchy5"/>
    <dgm:cxn modelId="{0E24A59D-D7C7-4BF0-945B-1FD384358F34}" type="presParOf" srcId="{547803E9-6DF3-4380-9D5E-DC077CF4F730}" destId="{E6F7F285-A669-4961-996E-73E32BB0A6E6}" srcOrd="1" destOrd="0" presId="urn:microsoft.com/office/officeart/2005/8/layout/hierarchy5"/>
    <dgm:cxn modelId="{9F2829F7-974E-4D6F-847E-9D584801F399}" type="presParOf" srcId="{E6F7F285-A669-4961-996E-73E32BB0A6E6}" destId="{CD28393B-35E2-471F-8834-24CDCEA32C2D}" srcOrd="0" destOrd="0" presId="urn:microsoft.com/office/officeart/2005/8/layout/hierarchy5"/>
    <dgm:cxn modelId="{2B7A3AF0-EB8D-45E3-BBFC-9DA51D516FAA}" type="presParOf" srcId="{CD28393B-35E2-471F-8834-24CDCEA32C2D}" destId="{5A33B215-1CAE-42B1-A60B-36CEDE1E17B6}" srcOrd="0" destOrd="0" presId="urn:microsoft.com/office/officeart/2005/8/layout/hierarchy5"/>
    <dgm:cxn modelId="{3DF92479-1717-4DC7-8F99-713095FD6536}" type="presParOf" srcId="{E6F7F285-A669-4961-996E-73E32BB0A6E6}" destId="{5668FE5A-1926-4D32-8793-886E360FF80F}" srcOrd="1" destOrd="0" presId="urn:microsoft.com/office/officeart/2005/8/layout/hierarchy5"/>
    <dgm:cxn modelId="{00679AB2-639B-4818-B5B5-6F32A4327503}" type="presParOf" srcId="{5668FE5A-1926-4D32-8793-886E360FF80F}" destId="{1420CBE4-0ED8-474A-83B5-EFA6CF348E4C}" srcOrd="0" destOrd="0" presId="urn:microsoft.com/office/officeart/2005/8/layout/hierarchy5"/>
    <dgm:cxn modelId="{4F95FE24-4563-46A0-ADBC-4F360364EF55}" type="presParOf" srcId="{5668FE5A-1926-4D32-8793-886E360FF80F}" destId="{CA19D7BC-A394-4655-B36C-A9EE10FDA319}" srcOrd="1" destOrd="0" presId="urn:microsoft.com/office/officeart/2005/8/layout/hierarchy5"/>
    <dgm:cxn modelId="{A068D627-0592-4C25-9432-EEF0A3DF4FDB}" type="presParOf" srcId="{DC257426-E14B-4754-B29A-6A1B30BF7406}" destId="{13C8B24F-A0E9-42D9-864E-0F7CC14BF444}" srcOrd="2" destOrd="0" presId="urn:microsoft.com/office/officeart/2005/8/layout/hierarchy5"/>
    <dgm:cxn modelId="{164FB4CA-0112-4CF3-8552-282E3C087B77}" type="presParOf" srcId="{13C8B24F-A0E9-42D9-864E-0F7CC14BF444}" destId="{4C7C4555-D6B3-472F-A212-78D24D2230E3}" srcOrd="0" destOrd="0" presId="urn:microsoft.com/office/officeart/2005/8/layout/hierarchy5"/>
    <dgm:cxn modelId="{D3597ED6-145E-44B4-90D3-3DBE2066302E}" type="presParOf" srcId="{DC257426-E14B-4754-B29A-6A1B30BF7406}" destId="{DC664CB2-085A-4010-AFD9-85059A0C3915}" srcOrd="3" destOrd="0" presId="urn:microsoft.com/office/officeart/2005/8/layout/hierarchy5"/>
    <dgm:cxn modelId="{2EA314E8-C396-40E7-BD8F-6350AE8581E6}" type="presParOf" srcId="{DC664CB2-085A-4010-AFD9-85059A0C3915}" destId="{ACFD7D4A-FB85-46B0-8547-734770525A88}" srcOrd="0" destOrd="0" presId="urn:microsoft.com/office/officeart/2005/8/layout/hierarchy5"/>
    <dgm:cxn modelId="{951496D1-ACD4-423E-913A-A7B99ECACCDD}" type="presParOf" srcId="{DC664CB2-085A-4010-AFD9-85059A0C3915}" destId="{5206772C-D0BA-4E90-ADEA-1AF069D07D7E}" srcOrd="1" destOrd="0" presId="urn:microsoft.com/office/officeart/2005/8/layout/hierarchy5"/>
    <dgm:cxn modelId="{F3F0ED45-9E30-477F-A2A8-BC9C00A37674}" type="presParOf" srcId="{5206772C-D0BA-4E90-ADEA-1AF069D07D7E}" destId="{D786E599-0B92-4022-9C82-F6AC43BC46C7}" srcOrd="0" destOrd="0" presId="urn:microsoft.com/office/officeart/2005/8/layout/hierarchy5"/>
    <dgm:cxn modelId="{B09668B9-2BD6-4975-8262-81BD2E4C7D62}" type="presParOf" srcId="{D786E599-0B92-4022-9C82-F6AC43BC46C7}" destId="{AB278BEC-DBF5-465F-A4C6-3DFF2C968F38}" srcOrd="0" destOrd="0" presId="urn:microsoft.com/office/officeart/2005/8/layout/hierarchy5"/>
    <dgm:cxn modelId="{5C619AA6-4138-4F12-83B3-216F808C1BF2}" type="presParOf" srcId="{5206772C-D0BA-4E90-ADEA-1AF069D07D7E}" destId="{0A33AA72-2A17-4764-BA50-D583C44BFA0C}" srcOrd="1" destOrd="0" presId="urn:microsoft.com/office/officeart/2005/8/layout/hierarchy5"/>
    <dgm:cxn modelId="{B381D24F-C573-4792-950B-02CC04EC26E2}" type="presParOf" srcId="{0A33AA72-2A17-4764-BA50-D583C44BFA0C}" destId="{D7EEF074-28C1-4D0B-B13F-0A1D447DB79F}" srcOrd="0" destOrd="0" presId="urn:microsoft.com/office/officeart/2005/8/layout/hierarchy5"/>
    <dgm:cxn modelId="{950324AD-5C99-4D24-93C1-F5B257ED82DD}" type="presParOf" srcId="{0A33AA72-2A17-4764-BA50-D583C44BFA0C}" destId="{559C0941-7639-4092-BBF5-02240FCBC9FC}" srcOrd="1" destOrd="0" presId="urn:microsoft.com/office/officeart/2005/8/layout/hierarchy5"/>
    <dgm:cxn modelId="{77C32CB4-1D85-4F7B-9145-07503E9673B9}" type="presParOf" srcId="{DC257426-E14B-4754-B29A-6A1B30BF7406}" destId="{22308AEE-788C-4FFB-A704-C812769AEA38}" srcOrd="4" destOrd="0" presId="urn:microsoft.com/office/officeart/2005/8/layout/hierarchy5"/>
    <dgm:cxn modelId="{7551F2C8-AEB8-40AD-AD21-83637BD1BEFC}" type="presParOf" srcId="{22308AEE-788C-4FFB-A704-C812769AEA38}" destId="{6AA9459F-BEC0-4E5B-9CA6-62141150A7BC}" srcOrd="0" destOrd="0" presId="urn:microsoft.com/office/officeart/2005/8/layout/hierarchy5"/>
    <dgm:cxn modelId="{69E5E59C-7986-4D60-BBD7-F2F1C3B9802F}" type="presParOf" srcId="{DC257426-E14B-4754-B29A-6A1B30BF7406}" destId="{2FBB16B9-AD82-47FE-B090-8A4CA02E7919}" srcOrd="5" destOrd="0" presId="urn:microsoft.com/office/officeart/2005/8/layout/hierarchy5"/>
    <dgm:cxn modelId="{A044DA5F-7364-4002-8487-C0A947D34D99}" type="presParOf" srcId="{2FBB16B9-AD82-47FE-B090-8A4CA02E7919}" destId="{C92B8AD6-4DA9-4B9B-8BD6-32AD69668451}" srcOrd="0" destOrd="0" presId="urn:microsoft.com/office/officeart/2005/8/layout/hierarchy5"/>
    <dgm:cxn modelId="{D946CB21-3F55-44F5-A3AA-B8A37BC54B81}" type="presParOf" srcId="{2FBB16B9-AD82-47FE-B090-8A4CA02E7919}" destId="{E4771198-206F-46FC-AD4A-B2554BCAD6A2}" srcOrd="1" destOrd="0" presId="urn:microsoft.com/office/officeart/2005/8/layout/hierarchy5"/>
    <dgm:cxn modelId="{E35D7BA6-A51F-48A0-9BAF-CC5C5548BB37}" type="presParOf" srcId="{E4771198-206F-46FC-AD4A-B2554BCAD6A2}" destId="{C036A951-69B8-4268-A3FA-393B1BCA7F98}" srcOrd="0" destOrd="0" presId="urn:microsoft.com/office/officeart/2005/8/layout/hierarchy5"/>
    <dgm:cxn modelId="{23850F93-D82C-4F4E-804A-EBF1144C3E4D}" type="presParOf" srcId="{C036A951-69B8-4268-A3FA-393B1BCA7F98}" destId="{D63B9D26-EE26-4FF8-8CA2-6D33181A4F20}" srcOrd="0" destOrd="0" presId="urn:microsoft.com/office/officeart/2005/8/layout/hierarchy5"/>
    <dgm:cxn modelId="{D5091293-210F-4662-B26E-2D32A0A654DC}" type="presParOf" srcId="{E4771198-206F-46FC-AD4A-B2554BCAD6A2}" destId="{3294B5E1-FA85-4212-B21E-875E093D4F78}" srcOrd="1" destOrd="0" presId="urn:microsoft.com/office/officeart/2005/8/layout/hierarchy5"/>
    <dgm:cxn modelId="{45555F92-87AB-427E-A359-CFC9D51C6C7F}" type="presParOf" srcId="{3294B5E1-FA85-4212-B21E-875E093D4F78}" destId="{6D46589F-0CDF-4279-AC94-3AED9444A963}" srcOrd="0" destOrd="0" presId="urn:microsoft.com/office/officeart/2005/8/layout/hierarchy5"/>
    <dgm:cxn modelId="{6A5E5D1D-B670-4C6F-9A5B-3FD670F09DFC}" type="presParOf" srcId="{3294B5E1-FA85-4212-B21E-875E093D4F78}" destId="{0FDFCADE-0B4F-4CF2-815A-7EE57C9E65B3}" srcOrd="1" destOrd="0" presId="urn:microsoft.com/office/officeart/2005/8/layout/hierarchy5"/>
    <dgm:cxn modelId="{05607C84-9322-4A47-98C6-5B7440BACB3B}" type="presParOf" srcId="{EB6D601A-A342-45F9-B787-984B1E9C3503}" destId="{95E18CC4-7B23-4FFF-B9DE-B7F3E3129C93}" srcOrd="2" destOrd="0" presId="urn:microsoft.com/office/officeart/2005/8/layout/hierarchy5"/>
    <dgm:cxn modelId="{7C8B855A-91AF-4742-B2B2-5855EBAC7E4D}" type="presParOf" srcId="{95E18CC4-7B23-4FFF-B9DE-B7F3E3129C93}" destId="{67D35D83-3079-4536-8FDB-3AEE548193B0}" srcOrd="0" destOrd="0" presId="urn:microsoft.com/office/officeart/2005/8/layout/hierarchy5"/>
    <dgm:cxn modelId="{B0B14003-D0D0-427A-B4A1-2E2CD35E9806}" type="presParOf" srcId="{EB6D601A-A342-45F9-B787-984B1E9C3503}" destId="{3F81C9AF-052B-4378-ADA0-01AC101C3BD4}" srcOrd="3" destOrd="0" presId="urn:microsoft.com/office/officeart/2005/8/layout/hierarchy5"/>
    <dgm:cxn modelId="{F13F9A30-22E9-4459-B875-3779696A0546}" type="presParOf" srcId="{3F81C9AF-052B-4378-ADA0-01AC101C3BD4}" destId="{2887792C-7099-436E-BA2B-D2D4E87BFDC4}" srcOrd="0" destOrd="0" presId="urn:microsoft.com/office/officeart/2005/8/layout/hierarchy5"/>
    <dgm:cxn modelId="{8D4DA096-4B81-4F23-9202-58B53AA69EAE}" type="presParOf" srcId="{3F81C9AF-052B-4378-ADA0-01AC101C3BD4}" destId="{7E5DE547-D665-47DD-ACB0-0E76E0FDE2DB}" srcOrd="1" destOrd="0" presId="urn:microsoft.com/office/officeart/2005/8/layout/hierarchy5"/>
    <dgm:cxn modelId="{87E833AA-1D8A-40D7-89D7-BA6CC4EEE065}" type="presParOf" srcId="{7E5DE547-D665-47DD-ACB0-0E76E0FDE2DB}" destId="{3DBD2A9D-676B-4C7F-97D9-6AD6E327525A}" srcOrd="0" destOrd="0" presId="urn:microsoft.com/office/officeart/2005/8/layout/hierarchy5"/>
    <dgm:cxn modelId="{D4AFAC1D-EDA1-4FF5-9304-CDD382508BE5}" type="presParOf" srcId="{3DBD2A9D-676B-4C7F-97D9-6AD6E327525A}" destId="{2BC5C54C-0224-4102-BB76-33BBC0D123F7}" srcOrd="0" destOrd="0" presId="urn:microsoft.com/office/officeart/2005/8/layout/hierarchy5"/>
    <dgm:cxn modelId="{48F51327-614A-4A48-B640-123519BF753C}" type="presParOf" srcId="{7E5DE547-D665-47DD-ACB0-0E76E0FDE2DB}" destId="{73E68200-8109-4264-ADC9-13875A67779E}" srcOrd="1" destOrd="0" presId="urn:microsoft.com/office/officeart/2005/8/layout/hierarchy5"/>
    <dgm:cxn modelId="{A772C8F2-28DB-4F21-9D7F-0249199C3892}" type="presParOf" srcId="{73E68200-8109-4264-ADC9-13875A67779E}" destId="{6E155DD9-B33C-4648-BDE5-CD94C324B516}" srcOrd="0" destOrd="0" presId="urn:microsoft.com/office/officeart/2005/8/layout/hierarchy5"/>
    <dgm:cxn modelId="{E933181E-00C1-4473-B404-F532AE40ACA4}" type="presParOf" srcId="{73E68200-8109-4264-ADC9-13875A67779E}" destId="{3FFC0953-6528-4961-BFAA-EA51F2F1E31B}" srcOrd="1" destOrd="0" presId="urn:microsoft.com/office/officeart/2005/8/layout/hierarchy5"/>
    <dgm:cxn modelId="{FEAB44B9-AC63-4B55-8B33-ADA8A3696C09}" type="presParOf" srcId="{3FFC0953-6528-4961-BFAA-EA51F2F1E31B}" destId="{E0E08FAD-EBB3-469F-B41C-079AC79D1DD7}" srcOrd="0" destOrd="0" presId="urn:microsoft.com/office/officeart/2005/8/layout/hierarchy5"/>
    <dgm:cxn modelId="{FA2E8171-1DB4-4007-A0A5-30B59488B61C}" type="presParOf" srcId="{E0E08FAD-EBB3-469F-B41C-079AC79D1DD7}" destId="{53C7904B-57D1-4746-A485-3924A80D971E}" srcOrd="0" destOrd="0" presId="urn:microsoft.com/office/officeart/2005/8/layout/hierarchy5"/>
    <dgm:cxn modelId="{3477EB62-F73D-4790-A6DD-95EE4867EF64}" type="presParOf" srcId="{3FFC0953-6528-4961-BFAA-EA51F2F1E31B}" destId="{5FA39C03-ED85-4F40-8B74-0CF40F35397C}" srcOrd="1" destOrd="0" presId="urn:microsoft.com/office/officeart/2005/8/layout/hierarchy5"/>
    <dgm:cxn modelId="{A59AF33F-9669-44F4-AF7B-8646B3006321}" type="presParOf" srcId="{5FA39C03-ED85-4F40-8B74-0CF40F35397C}" destId="{38FBC053-2F24-4C63-8A76-1D864242CC4D}" srcOrd="0" destOrd="0" presId="urn:microsoft.com/office/officeart/2005/8/layout/hierarchy5"/>
    <dgm:cxn modelId="{EF2268C0-6A58-4D0E-B2DB-58C9CDD1B9B3}" type="presParOf" srcId="{5FA39C03-ED85-4F40-8B74-0CF40F35397C}" destId="{6BF28325-3157-4CEA-BD23-CF3DCC0EDC24}" srcOrd="1" destOrd="0" presId="urn:microsoft.com/office/officeart/2005/8/layout/hierarchy5"/>
    <dgm:cxn modelId="{AE4F4ABC-6EE5-4F34-BB1B-BC3784F0147F}" type="presParOf" srcId="{6BF28325-3157-4CEA-BD23-CF3DCC0EDC24}" destId="{8DDA9C72-0F95-442E-9B60-8B00C5C74779}" srcOrd="0" destOrd="0" presId="urn:microsoft.com/office/officeart/2005/8/layout/hierarchy5"/>
    <dgm:cxn modelId="{2E6CC12E-EC5F-4957-B059-51A6C6EB5526}" type="presParOf" srcId="{8DDA9C72-0F95-442E-9B60-8B00C5C74779}" destId="{C61508FC-28D0-4F47-9D17-A52AA5C31864}" srcOrd="0" destOrd="0" presId="urn:microsoft.com/office/officeart/2005/8/layout/hierarchy5"/>
    <dgm:cxn modelId="{499F064A-8179-4FBE-B218-ACB502AB9ED0}" type="presParOf" srcId="{6BF28325-3157-4CEA-BD23-CF3DCC0EDC24}" destId="{E6A237AF-977F-44F3-9E91-63AF3920C5CF}" srcOrd="1" destOrd="0" presId="urn:microsoft.com/office/officeart/2005/8/layout/hierarchy5"/>
    <dgm:cxn modelId="{9448ABC0-99EF-4D27-B474-B14D47277745}" type="presParOf" srcId="{E6A237AF-977F-44F3-9E91-63AF3920C5CF}" destId="{65A2938F-9717-44A5-A3BA-D2ADB1677612}" srcOrd="0" destOrd="0" presId="urn:microsoft.com/office/officeart/2005/8/layout/hierarchy5"/>
    <dgm:cxn modelId="{8B74D242-DE99-4381-A7F0-7758B3505FC3}" type="presParOf" srcId="{E6A237AF-977F-44F3-9E91-63AF3920C5CF}" destId="{D52F2718-CCE5-4D1C-820D-88CA265750DE}" srcOrd="1" destOrd="0" presId="urn:microsoft.com/office/officeart/2005/8/layout/hierarchy5"/>
    <dgm:cxn modelId="{A4C082BB-18EE-4441-9F3C-D4BBF42D30AE}" type="presParOf" srcId="{3FFC0953-6528-4961-BFAA-EA51F2F1E31B}" destId="{064B8D54-E525-438B-80A1-1A7677382CEF}" srcOrd="2" destOrd="0" presId="urn:microsoft.com/office/officeart/2005/8/layout/hierarchy5"/>
    <dgm:cxn modelId="{06C67F2A-E1B1-472C-B87B-7708F4E953B2}" type="presParOf" srcId="{064B8D54-E525-438B-80A1-1A7677382CEF}" destId="{B68D574B-1AA3-4596-B288-C2B537E4D6D5}" srcOrd="0" destOrd="0" presId="urn:microsoft.com/office/officeart/2005/8/layout/hierarchy5"/>
    <dgm:cxn modelId="{7C067D48-512E-4804-83BD-679533393284}" type="presParOf" srcId="{3FFC0953-6528-4961-BFAA-EA51F2F1E31B}" destId="{24808CF4-8B6E-4E42-AC0D-6A7301A2D4BF}" srcOrd="3" destOrd="0" presId="urn:microsoft.com/office/officeart/2005/8/layout/hierarchy5"/>
    <dgm:cxn modelId="{74C0CA68-5E3B-4617-9E0E-4465616FDA63}" type="presParOf" srcId="{24808CF4-8B6E-4E42-AC0D-6A7301A2D4BF}" destId="{E5BA7274-65EA-432D-9797-6B98763E2A08}" srcOrd="0" destOrd="0" presId="urn:microsoft.com/office/officeart/2005/8/layout/hierarchy5"/>
    <dgm:cxn modelId="{44D776BB-4741-4493-8BC4-31E69699F566}" type="presParOf" srcId="{24808CF4-8B6E-4E42-AC0D-6A7301A2D4BF}" destId="{4803D8D3-3BBF-4511-8B00-00300DC7B97F}" srcOrd="1" destOrd="0" presId="urn:microsoft.com/office/officeart/2005/8/layout/hierarchy5"/>
    <dgm:cxn modelId="{A2A485B6-C48B-4A3E-9C1B-B6981C15C519}" type="presParOf" srcId="{4803D8D3-3BBF-4511-8B00-00300DC7B97F}" destId="{B88879D4-6AF1-4975-94E3-099854D023D0}" srcOrd="0" destOrd="0" presId="urn:microsoft.com/office/officeart/2005/8/layout/hierarchy5"/>
    <dgm:cxn modelId="{75B5E574-8A7A-404A-A6B1-618B428FE5AA}" type="presParOf" srcId="{B88879D4-6AF1-4975-94E3-099854D023D0}" destId="{07E790D7-0FE6-42D4-9E9D-DD2265328707}" srcOrd="0" destOrd="0" presId="urn:microsoft.com/office/officeart/2005/8/layout/hierarchy5"/>
    <dgm:cxn modelId="{95E6D6B2-C366-42BE-B0A1-FF2CD11C581F}" type="presParOf" srcId="{4803D8D3-3BBF-4511-8B00-00300DC7B97F}" destId="{1C4B8C73-5B66-4114-A518-64DA7983546E}" srcOrd="1" destOrd="0" presId="urn:microsoft.com/office/officeart/2005/8/layout/hierarchy5"/>
    <dgm:cxn modelId="{0433F8F1-57E3-46B9-ADAE-56658701B71D}" type="presParOf" srcId="{1C4B8C73-5B66-4114-A518-64DA7983546E}" destId="{26EA26E8-924F-438F-BBE7-F5498DFD6083}" srcOrd="0" destOrd="0" presId="urn:microsoft.com/office/officeart/2005/8/layout/hierarchy5"/>
    <dgm:cxn modelId="{F2EC103F-8303-4FBF-87A3-01C71D1BB017}" type="presParOf" srcId="{1C4B8C73-5B66-4114-A518-64DA7983546E}" destId="{B9D8A48B-A5B1-4581-992E-BAA81656665C}" srcOrd="1" destOrd="0" presId="urn:microsoft.com/office/officeart/2005/8/layout/hierarchy5"/>
    <dgm:cxn modelId="{D717F0AA-D769-4226-A85B-370037BADC85}" type="presParOf" srcId="{3FFC0953-6528-4961-BFAA-EA51F2F1E31B}" destId="{DB667D7F-1489-4105-B11D-83AADB330729}" srcOrd="4" destOrd="0" presId="urn:microsoft.com/office/officeart/2005/8/layout/hierarchy5"/>
    <dgm:cxn modelId="{AE489B81-80FB-40FE-A114-8BF989CF5018}" type="presParOf" srcId="{DB667D7F-1489-4105-B11D-83AADB330729}" destId="{1EEE06D1-16FA-4DA4-B566-6E58DC5A6C24}" srcOrd="0" destOrd="0" presId="urn:microsoft.com/office/officeart/2005/8/layout/hierarchy5"/>
    <dgm:cxn modelId="{293B10C3-ED4C-474A-86D8-0245673DDF0D}" type="presParOf" srcId="{3FFC0953-6528-4961-BFAA-EA51F2F1E31B}" destId="{58DC4AC9-7615-4EE4-B4A6-19CD7C33E671}" srcOrd="5" destOrd="0" presId="urn:microsoft.com/office/officeart/2005/8/layout/hierarchy5"/>
    <dgm:cxn modelId="{6167BBD9-7B2A-40D0-B2C9-5B362D5FE837}" type="presParOf" srcId="{58DC4AC9-7615-4EE4-B4A6-19CD7C33E671}" destId="{05884C6A-6EA2-4B28-8334-A32AE790F2C1}" srcOrd="0" destOrd="0" presId="urn:microsoft.com/office/officeart/2005/8/layout/hierarchy5"/>
    <dgm:cxn modelId="{4B2C8571-6B55-4F3B-8A9B-F298BE4CE924}" type="presParOf" srcId="{58DC4AC9-7615-4EE4-B4A6-19CD7C33E671}" destId="{78BAAAA5-CC48-45DE-A75B-4FB6D04D87BE}" srcOrd="1" destOrd="0" presId="urn:microsoft.com/office/officeart/2005/8/layout/hierarchy5"/>
    <dgm:cxn modelId="{E626A6BF-E30C-42C5-B162-2F0C7E1B32D7}" type="presParOf" srcId="{78BAAAA5-CC48-45DE-A75B-4FB6D04D87BE}" destId="{870AD9C9-D8E0-4A19-9457-39A9752830CB}" srcOrd="0" destOrd="0" presId="urn:microsoft.com/office/officeart/2005/8/layout/hierarchy5"/>
    <dgm:cxn modelId="{1923281D-7C65-4D3E-AB06-6AEE4039F9DA}" type="presParOf" srcId="{870AD9C9-D8E0-4A19-9457-39A9752830CB}" destId="{108EEFDD-8C54-4DBB-871E-FE0F54D34BCB}" srcOrd="0" destOrd="0" presId="urn:microsoft.com/office/officeart/2005/8/layout/hierarchy5"/>
    <dgm:cxn modelId="{63AC1337-33F1-454D-B7DD-715F1DE204DB}" type="presParOf" srcId="{78BAAAA5-CC48-45DE-A75B-4FB6D04D87BE}" destId="{E195EEC7-5D5B-4D70-BF85-BFBC18FED958}" srcOrd="1" destOrd="0" presId="urn:microsoft.com/office/officeart/2005/8/layout/hierarchy5"/>
    <dgm:cxn modelId="{32D21987-5B23-4BEC-B11B-A6D3CA005490}" type="presParOf" srcId="{E195EEC7-5D5B-4D70-BF85-BFBC18FED958}" destId="{BB32163B-8496-469F-94F5-64C778F34DE9}" srcOrd="0" destOrd="0" presId="urn:microsoft.com/office/officeart/2005/8/layout/hierarchy5"/>
    <dgm:cxn modelId="{8891C947-6764-4548-8E88-22F7AAB567E6}" type="presParOf" srcId="{E195EEC7-5D5B-4D70-BF85-BFBC18FED958}" destId="{110DBEFF-AC8B-4E06-AF5B-FDFA6D7D15DC}" srcOrd="1" destOrd="0" presId="urn:microsoft.com/office/officeart/2005/8/layout/hierarchy5"/>
    <dgm:cxn modelId="{2C239A3A-28C2-49FE-B10D-42BC4C1F7841}" type="presParOf" srcId="{505A7F75-2D2C-414D-897F-45F8E83E7E9C}" destId="{04808EE0-1577-469C-85A8-EE607BE707D7}" srcOrd="1" destOrd="0" presId="urn:microsoft.com/office/officeart/2005/8/layout/hierarchy5"/>
    <dgm:cxn modelId="{094D5013-EB4E-4211-B105-5781E522D25C}" type="presParOf" srcId="{04808EE0-1577-469C-85A8-EE607BE707D7}" destId="{76A8D28E-0545-48C4-AF40-69AEC83AEF0C}" srcOrd="0" destOrd="0" presId="urn:microsoft.com/office/officeart/2005/8/layout/hierarchy5"/>
    <dgm:cxn modelId="{EB385D15-7222-490C-A11E-D8BDDD71C59B}" type="presParOf" srcId="{76A8D28E-0545-48C4-AF40-69AEC83AEF0C}" destId="{485271AA-75ED-4369-AE42-83CA1EFDE0BD}" srcOrd="0" destOrd="0" presId="urn:microsoft.com/office/officeart/2005/8/layout/hierarchy5"/>
    <dgm:cxn modelId="{03490995-FF03-42B2-A9CA-BED7D65DB948}" type="presParOf" srcId="{76A8D28E-0545-48C4-AF40-69AEC83AEF0C}" destId="{D6FE0A69-C254-442D-B449-DEF438CE0C74}" srcOrd="1" destOrd="0" presId="urn:microsoft.com/office/officeart/2005/8/layout/hierarchy5"/>
    <dgm:cxn modelId="{CED8C8A6-5CA0-4344-B220-00FB2B3A42D1}" type="presParOf" srcId="{04808EE0-1577-469C-85A8-EE607BE707D7}" destId="{AE1F0AE8-7DA9-4955-A0E4-7EE200543864}" srcOrd="1" destOrd="0" presId="urn:microsoft.com/office/officeart/2005/8/layout/hierarchy5"/>
    <dgm:cxn modelId="{0236F9EA-3EA1-4CD6-B42A-26432B625E31}" type="presParOf" srcId="{AE1F0AE8-7DA9-4955-A0E4-7EE200543864}" destId="{7457C0A7-767E-4CF0-A936-0B666FCF81D4}" srcOrd="0" destOrd="0" presId="urn:microsoft.com/office/officeart/2005/8/layout/hierarchy5"/>
    <dgm:cxn modelId="{317D2F2B-CFB8-4490-B86A-43A631190593}" type="presParOf" srcId="{04808EE0-1577-469C-85A8-EE607BE707D7}" destId="{9377CF53-CF35-4A94-B215-7FB3B3C9EC50}" srcOrd="2" destOrd="0" presId="urn:microsoft.com/office/officeart/2005/8/layout/hierarchy5"/>
    <dgm:cxn modelId="{595FAEC5-6B0C-42EA-B8E3-6FE3AB8951C6}" type="presParOf" srcId="{9377CF53-CF35-4A94-B215-7FB3B3C9EC50}" destId="{6D8A283F-1458-4B16-B7A9-8072951870D3}" srcOrd="0" destOrd="0" presId="urn:microsoft.com/office/officeart/2005/8/layout/hierarchy5"/>
    <dgm:cxn modelId="{7E5CB5E0-A0FB-472A-B1D3-EFFC8A925105}" type="presParOf" srcId="{9377CF53-CF35-4A94-B215-7FB3B3C9EC50}" destId="{A9B64630-79FB-4448-BA84-D85A150E57DD}" srcOrd="1" destOrd="0" presId="urn:microsoft.com/office/officeart/2005/8/layout/hierarchy5"/>
    <dgm:cxn modelId="{7354FCE1-5402-452D-843D-7CA2E138B196}" type="presParOf" srcId="{04808EE0-1577-469C-85A8-EE607BE707D7}" destId="{84590441-CE50-4362-9B12-054BB6B10209}" srcOrd="3" destOrd="0" presId="urn:microsoft.com/office/officeart/2005/8/layout/hierarchy5"/>
    <dgm:cxn modelId="{642C5807-5325-45B9-91AC-561B95573852}" type="presParOf" srcId="{84590441-CE50-4362-9B12-054BB6B10209}" destId="{134D5BD1-6EF7-48E8-A08A-5EE4FBDF38A2}" srcOrd="0" destOrd="0" presId="urn:microsoft.com/office/officeart/2005/8/layout/hierarchy5"/>
    <dgm:cxn modelId="{73B92E01-CF63-446C-9364-D104FBAF2DF6}" type="presParOf" srcId="{04808EE0-1577-469C-85A8-EE607BE707D7}" destId="{1CBDDD92-E471-4724-8D66-DC4F7F717CCF}" srcOrd="4" destOrd="0" presId="urn:microsoft.com/office/officeart/2005/8/layout/hierarchy5"/>
    <dgm:cxn modelId="{3800468A-BF8D-42E7-8015-5419EFDC1A29}" type="presParOf" srcId="{1CBDDD92-E471-4724-8D66-DC4F7F717CCF}" destId="{7A32C054-1EA3-460C-9D58-E5FEC2C96131}" srcOrd="0" destOrd="0" presId="urn:microsoft.com/office/officeart/2005/8/layout/hierarchy5"/>
    <dgm:cxn modelId="{B6BF42EF-0BC8-493F-BA16-F8F8E03374DA}" type="presParOf" srcId="{1CBDDD92-E471-4724-8D66-DC4F7F717CCF}" destId="{0F81F395-8E35-4968-AB80-59656DD895E0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FC6923-C70D-4F47-81A2-B4D769D0CDF9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0A506B-83E8-4F0B-A4A6-FAB479D99B5E}">
      <dgm:prSet phldrT="[Текст]"/>
      <dgm:spPr/>
      <dgm:t>
        <a:bodyPr/>
        <a:lstStyle/>
        <a:p>
          <a:r>
            <a:rPr lang="en-US" dirty="0" smtClean="0"/>
            <a:t>5</a:t>
          </a:r>
          <a:r>
            <a:rPr lang="ro-MD" dirty="0" smtClean="0"/>
            <a:t>559</a:t>
          </a:r>
          <a:r>
            <a:rPr lang="en-US" dirty="0" smtClean="0"/>
            <a:t>,</a:t>
          </a:r>
          <a:r>
            <a:rPr lang="ro-MD" dirty="0" smtClean="0"/>
            <a:t>1</a:t>
          </a:r>
          <a:r>
            <a:rPr lang="en-US" dirty="0" smtClean="0"/>
            <a:t>0</a:t>
          </a:r>
          <a:r>
            <a:rPr lang="ro-RO" dirty="0" smtClean="0"/>
            <a:t> </a:t>
          </a:r>
          <a:r>
            <a:rPr lang="ro-RO" dirty="0" smtClean="0"/>
            <a:t>mii lei</a:t>
          </a:r>
          <a:endParaRPr lang="ru-RU" dirty="0"/>
        </a:p>
      </dgm:t>
    </dgm:pt>
    <dgm:pt modelId="{8AC11395-5DA2-4493-855B-037333DC0B22}" type="parTrans" cxnId="{C8279562-C62B-4CA3-B847-A78824DCF3CC}">
      <dgm:prSet/>
      <dgm:spPr/>
      <dgm:t>
        <a:bodyPr/>
        <a:lstStyle/>
        <a:p>
          <a:endParaRPr lang="ru-RU"/>
        </a:p>
      </dgm:t>
    </dgm:pt>
    <dgm:pt modelId="{CB93940D-D577-4232-A511-05BBD0B6E9DC}" type="sibTrans" cxnId="{C8279562-C62B-4CA3-B847-A78824DCF3CC}">
      <dgm:prSet/>
      <dgm:spPr/>
      <dgm:t>
        <a:bodyPr/>
        <a:lstStyle/>
        <a:p>
          <a:endParaRPr lang="ru-RU"/>
        </a:p>
      </dgm:t>
    </dgm:pt>
    <dgm:pt modelId="{DBA875CA-D774-427C-86F0-2BDFD326D962}">
      <dgm:prSet phldrT="[Текст]"/>
      <dgm:spPr/>
      <dgm:t>
        <a:bodyPr/>
        <a:lstStyle/>
        <a:p>
          <a:r>
            <a:rPr lang="ro-RO" dirty="0" smtClean="0"/>
            <a:t>Iluminarea stradală</a:t>
          </a:r>
          <a:endParaRPr lang="ru-RU" dirty="0"/>
        </a:p>
      </dgm:t>
    </dgm:pt>
    <dgm:pt modelId="{BBF30419-D785-488A-A829-6ADD32D6EF0D}" type="parTrans" cxnId="{08E0343C-55AB-47BC-8627-B393826871ED}">
      <dgm:prSet/>
      <dgm:spPr/>
      <dgm:t>
        <a:bodyPr/>
        <a:lstStyle/>
        <a:p>
          <a:endParaRPr lang="ru-RU"/>
        </a:p>
      </dgm:t>
    </dgm:pt>
    <dgm:pt modelId="{7244FF1F-3039-4957-82AB-2A2EE706EEC9}" type="sibTrans" cxnId="{08E0343C-55AB-47BC-8627-B393826871ED}">
      <dgm:prSet/>
      <dgm:spPr/>
      <dgm:t>
        <a:bodyPr/>
        <a:lstStyle/>
        <a:p>
          <a:endParaRPr lang="ru-RU"/>
        </a:p>
      </dgm:t>
    </dgm:pt>
    <dgm:pt modelId="{9CE78010-2DA2-455A-A59F-230DDA58D1B5}">
      <dgm:prSet phldrT="[Текст]"/>
      <dgm:spPr/>
      <dgm:t>
        <a:bodyPr/>
        <a:lstStyle/>
        <a:p>
          <a:r>
            <a:rPr lang="ro-RO" dirty="0" smtClean="0"/>
            <a:t>Apă și canalizare</a:t>
          </a:r>
          <a:endParaRPr lang="ru-RU" dirty="0"/>
        </a:p>
      </dgm:t>
    </dgm:pt>
    <dgm:pt modelId="{DB8B992A-8A0C-4605-84CA-209CD6C68A49}" type="parTrans" cxnId="{05B47354-57DC-40F9-8C40-80ACD0C7B51E}">
      <dgm:prSet/>
      <dgm:spPr/>
      <dgm:t>
        <a:bodyPr/>
        <a:lstStyle/>
        <a:p>
          <a:endParaRPr lang="ru-RU"/>
        </a:p>
      </dgm:t>
    </dgm:pt>
    <dgm:pt modelId="{E93AF6F8-3A84-4712-BC93-EF0FC2E505CB}" type="sibTrans" cxnId="{05B47354-57DC-40F9-8C40-80ACD0C7B51E}">
      <dgm:prSet/>
      <dgm:spPr/>
      <dgm:t>
        <a:bodyPr/>
        <a:lstStyle/>
        <a:p>
          <a:endParaRPr lang="ru-RU"/>
        </a:p>
      </dgm:t>
    </dgm:pt>
    <dgm:pt modelId="{7A9BB0DE-7FBB-4350-99A2-6EB849D58076}">
      <dgm:prSet/>
      <dgm:spPr/>
      <dgm:t>
        <a:bodyPr/>
        <a:lstStyle/>
        <a:p>
          <a:endParaRPr lang="ru-RU"/>
        </a:p>
      </dgm:t>
    </dgm:pt>
    <dgm:pt modelId="{E6AD6407-F40A-4949-A1FD-06F0A38E0CDE}" type="parTrans" cxnId="{BC3A7339-FBE2-4729-96B0-9E8D8CAD8DF7}">
      <dgm:prSet/>
      <dgm:spPr/>
      <dgm:t>
        <a:bodyPr/>
        <a:lstStyle/>
        <a:p>
          <a:endParaRPr lang="ru-RU"/>
        </a:p>
      </dgm:t>
    </dgm:pt>
    <dgm:pt modelId="{3FB2D3CF-17DB-4C31-9E73-5DF28DBD4018}" type="sibTrans" cxnId="{BC3A7339-FBE2-4729-96B0-9E8D8CAD8DF7}">
      <dgm:prSet/>
      <dgm:spPr/>
      <dgm:t>
        <a:bodyPr/>
        <a:lstStyle/>
        <a:p>
          <a:endParaRPr lang="ru-RU"/>
        </a:p>
      </dgm:t>
    </dgm:pt>
    <dgm:pt modelId="{87D85799-DCBA-4310-A42D-FD050E825633}">
      <dgm:prSet/>
      <dgm:spPr/>
      <dgm:t>
        <a:bodyPr/>
        <a:lstStyle/>
        <a:p>
          <a:endParaRPr lang="ru-RU"/>
        </a:p>
      </dgm:t>
    </dgm:pt>
    <dgm:pt modelId="{F6AB853B-3D05-4E54-A7AE-B96CF0A1AA2A}" type="parTrans" cxnId="{08F9140A-02ED-453E-BBFD-0DD4DAF71242}">
      <dgm:prSet/>
      <dgm:spPr/>
      <dgm:t>
        <a:bodyPr/>
        <a:lstStyle/>
        <a:p>
          <a:endParaRPr lang="ru-RU"/>
        </a:p>
      </dgm:t>
    </dgm:pt>
    <dgm:pt modelId="{1E72CC6E-081C-49DA-AAB6-56C2CA7519B5}" type="sibTrans" cxnId="{08F9140A-02ED-453E-BBFD-0DD4DAF71242}">
      <dgm:prSet/>
      <dgm:spPr/>
      <dgm:t>
        <a:bodyPr/>
        <a:lstStyle/>
        <a:p>
          <a:endParaRPr lang="ru-RU"/>
        </a:p>
      </dgm:t>
    </dgm:pt>
    <dgm:pt modelId="{EF682D99-912F-4B49-83D3-2BE6E53967CB}">
      <dgm:prSet/>
      <dgm:spPr/>
      <dgm:t>
        <a:bodyPr/>
        <a:lstStyle/>
        <a:p>
          <a:endParaRPr lang="ru-RU"/>
        </a:p>
      </dgm:t>
    </dgm:pt>
    <dgm:pt modelId="{E2D7D719-3764-4591-8FCA-4404D69E2F25}" type="parTrans" cxnId="{D46091DC-002B-42F2-A470-873AD253F42D}">
      <dgm:prSet/>
      <dgm:spPr/>
      <dgm:t>
        <a:bodyPr/>
        <a:lstStyle/>
        <a:p>
          <a:endParaRPr lang="ru-RU"/>
        </a:p>
      </dgm:t>
    </dgm:pt>
    <dgm:pt modelId="{6744A7E6-DB94-49FC-A98A-2C966F157EFF}" type="sibTrans" cxnId="{D46091DC-002B-42F2-A470-873AD253F42D}">
      <dgm:prSet/>
      <dgm:spPr/>
      <dgm:t>
        <a:bodyPr/>
        <a:lstStyle/>
        <a:p>
          <a:endParaRPr lang="ru-RU"/>
        </a:p>
      </dgm:t>
    </dgm:pt>
    <dgm:pt modelId="{A4684B52-5D08-4424-B4DE-EAE00739B03E}">
      <dgm:prSet/>
      <dgm:spPr/>
      <dgm:t>
        <a:bodyPr/>
        <a:lstStyle/>
        <a:p>
          <a:endParaRPr lang="ru-RU"/>
        </a:p>
      </dgm:t>
    </dgm:pt>
    <dgm:pt modelId="{16127602-3599-44F6-890B-37D91FD6F2DD}" type="parTrans" cxnId="{7B68D61A-C859-4593-913B-97AC028DB07D}">
      <dgm:prSet/>
      <dgm:spPr/>
      <dgm:t>
        <a:bodyPr/>
        <a:lstStyle/>
        <a:p>
          <a:endParaRPr lang="ru-RU"/>
        </a:p>
      </dgm:t>
    </dgm:pt>
    <dgm:pt modelId="{CF8C1B3D-A561-4614-850D-22FDA9FA2EFD}" type="sibTrans" cxnId="{7B68D61A-C859-4593-913B-97AC028DB07D}">
      <dgm:prSet/>
      <dgm:spPr/>
      <dgm:t>
        <a:bodyPr/>
        <a:lstStyle/>
        <a:p>
          <a:endParaRPr lang="ru-RU"/>
        </a:p>
      </dgm:t>
    </dgm:pt>
    <dgm:pt modelId="{3CF300B8-4911-491A-A734-344D78E89E73}" type="pres">
      <dgm:prSet presAssocID="{7FFC6923-C70D-4F47-81A2-B4D769D0CDF9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4B15553-500F-4AFA-BAB2-4359C194DE72}" type="pres">
      <dgm:prSet presAssocID="{C30A506B-83E8-4F0B-A4A6-FAB479D99B5E}" presName="hierRoot1" presStyleCnt="0">
        <dgm:presLayoutVars>
          <dgm:hierBranch val="init"/>
        </dgm:presLayoutVars>
      </dgm:prSet>
      <dgm:spPr/>
    </dgm:pt>
    <dgm:pt modelId="{E4C7CD72-7DDA-4167-ABA6-7B61BB6DC954}" type="pres">
      <dgm:prSet presAssocID="{C30A506B-83E8-4F0B-A4A6-FAB479D99B5E}" presName="rootComposite1" presStyleCnt="0"/>
      <dgm:spPr/>
    </dgm:pt>
    <dgm:pt modelId="{CA09440B-5E43-4569-996F-35DBE1BA1159}" type="pres">
      <dgm:prSet presAssocID="{C30A506B-83E8-4F0B-A4A6-FAB479D99B5E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485BE3-AC04-4F2A-8AFF-0B93879292D3}" type="pres">
      <dgm:prSet presAssocID="{C30A506B-83E8-4F0B-A4A6-FAB479D99B5E}" presName="topArc1" presStyleLbl="parChTrans1D1" presStyleIdx="0" presStyleCnt="14"/>
      <dgm:spPr/>
    </dgm:pt>
    <dgm:pt modelId="{5B045211-E414-4884-9137-E7778F7A8A83}" type="pres">
      <dgm:prSet presAssocID="{C30A506B-83E8-4F0B-A4A6-FAB479D99B5E}" presName="bottomArc1" presStyleLbl="parChTrans1D1" presStyleIdx="1" presStyleCnt="14"/>
      <dgm:spPr/>
    </dgm:pt>
    <dgm:pt modelId="{D414AE5E-654A-4C67-9866-B3CC9FCF501A}" type="pres">
      <dgm:prSet presAssocID="{C30A506B-83E8-4F0B-A4A6-FAB479D99B5E}" presName="topConnNode1" presStyleLbl="node1" presStyleIdx="0" presStyleCnt="0"/>
      <dgm:spPr/>
      <dgm:t>
        <a:bodyPr/>
        <a:lstStyle/>
        <a:p>
          <a:endParaRPr lang="ru-RU"/>
        </a:p>
      </dgm:t>
    </dgm:pt>
    <dgm:pt modelId="{358883BF-BC2B-4CE4-9A02-B25C3DB62A96}" type="pres">
      <dgm:prSet presAssocID="{C30A506B-83E8-4F0B-A4A6-FAB479D99B5E}" presName="hierChild2" presStyleCnt="0"/>
      <dgm:spPr/>
    </dgm:pt>
    <dgm:pt modelId="{CDEFE762-8291-4761-86DF-27D953DE6FBC}" type="pres">
      <dgm:prSet presAssocID="{BBF30419-D785-488A-A829-6ADD32D6EF0D}" presName="Name28" presStyleLbl="parChTrans1D2" presStyleIdx="0" presStyleCnt="3"/>
      <dgm:spPr/>
      <dgm:t>
        <a:bodyPr/>
        <a:lstStyle/>
        <a:p>
          <a:endParaRPr lang="ru-RU"/>
        </a:p>
      </dgm:t>
    </dgm:pt>
    <dgm:pt modelId="{35113E96-27AC-457B-A09A-AE3B70340882}" type="pres">
      <dgm:prSet presAssocID="{DBA875CA-D774-427C-86F0-2BDFD326D962}" presName="hierRoot2" presStyleCnt="0">
        <dgm:presLayoutVars>
          <dgm:hierBranch val="init"/>
        </dgm:presLayoutVars>
      </dgm:prSet>
      <dgm:spPr/>
    </dgm:pt>
    <dgm:pt modelId="{8101D861-7A13-430A-AC36-74AE19D25B4F}" type="pres">
      <dgm:prSet presAssocID="{DBA875CA-D774-427C-86F0-2BDFD326D962}" presName="rootComposite2" presStyleCnt="0"/>
      <dgm:spPr/>
    </dgm:pt>
    <dgm:pt modelId="{1B3A690E-3E3E-4710-BC7F-3963EEE5990B}" type="pres">
      <dgm:prSet presAssocID="{DBA875CA-D774-427C-86F0-2BDFD326D96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77AD99-739C-42A3-8E77-96ED1330CFBE}" type="pres">
      <dgm:prSet presAssocID="{DBA875CA-D774-427C-86F0-2BDFD326D962}" presName="topArc2" presStyleLbl="parChTrans1D1" presStyleIdx="2" presStyleCnt="14"/>
      <dgm:spPr/>
    </dgm:pt>
    <dgm:pt modelId="{2A24F617-0499-4371-9B37-94699BA111B4}" type="pres">
      <dgm:prSet presAssocID="{DBA875CA-D774-427C-86F0-2BDFD326D962}" presName="bottomArc2" presStyleLbl="parChTrans1D1" presStyleIdx="3" presStyleCnt="14"/>
      <dgm:spPr/>
    </dgm:pt>
    <dgm:pt modelId="{60ED692F-7CA0-457C-A954-37C08089D052}" type="pres">
      <dgm:prSet presAssocID="{DBA875CA-D774-427C-86F0-2BDFD326D962}" presName="topConnNode2" presStyleLbl="node2" presStyleIdx="0" presStyleCnt="0"/>
      <dgm:spPr/>
      <dgm:t>
        <a:bodyPr/>
        <a:lstStyle/>
        <a:p>
          <a:endParaRPr lang="ru-RU"/>
        </a:p>
      </dgm:t>
    </dgm:pt>
    <dgm:pt modelId="{377C5425-154F-4763-8543-0384DE789469}" type="pres">
      <dgm:prSet presAssocID="{DBA875CA-D774-427C-86F0-2BDFD326D962}" presName="hierChild4" presStyleCnt="0"/>
      <dgm:spPr/>
    </dgm:pt>
    <dgm:pt modelId="{8CD7581A-6933-40FD-89CA-018BCEC1CF6A}" type="pres">
      <dgm:prSet presAssocID="{F6AB853B-3D05-4E54-A7AE-B96CF0A1AA2A}" presName="Name28" presStyleLbl="parChTrans1D3" presStyleIdx="0" presStyleCnt="3"/>
      <dgm:spPr/>
      <dgm:t>
        <a:bodyPr/>
        <a:lstStyle/>
        <a:p>
          <a:endParaRPr lang="ru-RU"/>
        </a:p>
      </dgm:t>
    </dgm:pt>
    <dgm:pt modelId="{2E36AB16-802F-406A-A000-1D6058437BA1}" type="pres">
      <dgm:prSet presAssocID="{87D85799-DCBA-4310-A42D-FD050E825633}" presName="hierRoot2" presStyleCnt="0">
        <dgm:presLayoutVars>
          <dgm:hierBranch val="init"/>
        </dgm:presLayoutVars>
      </dgm:prSet>
      <dgm:spPr/>
    </dgm:pt>
    <dgm:pt modelId="{6BD11105-0972-4497-8306-6F6572746A8F}" type="pres">
      <dgm:prSet presAssocID="{87D85799-DCBA-4310-A42D-FD050E825633}" presName="rootComposite2" presStyleCnt="0"/>
      <dgm:spPr/>
    </dgm:pt>
    <dgm:pt modelId="{B95D7952-DFB7-4471-A1C2-FF2AF3D3E867}" type="pres">
      <dgm:prSet presAssocID="{87D85799-DCBA-4310-A42D-FD050E82563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547C1C-C3A8-4FD8-8637-C2ABA1745772}" type="pres">
      <dgm:prSet presAssocID="{87D85799-DCBA-4310-A42D-FD050E825633}" presName="topArc2" presStyleLbl="parChTrans1D1" presStyleIdx="4" presStyleCnt="14"/>
      <dgm:spPr/>
    </dgm:pt>
    <dgm:pt modelId="{A89E0C27-7612-4924-A87F-0A0E6EBCB530}" type="pres">
      <dgm:prSet presAssocID="{87D85799-DCBA-4310-A42D-FD050E825633}" presName="bottomArc2" presStyleLbl="parChTrans1D1" presStyleIdx="5" presStyleCnt="14"/>
      <dgm:spPr/>
    </dgm:pt>
    <dgm:pt modelId="{2E6AECBE-6FCF-44A5-9CE3-E885B08DB543}" type="pres">
      <dgm:prSet presAssocID="{87D85799-DCBA-4310-A42D-FD050E825633}" presName="topConnNode2" presStyleLbl="node3" presStyleIdx="0" presStyleCnt="0"/>
      <dgm:spPr/>
      <dgm:t>
        <a:bodyPr/>
        <a:lstStyle/>
        <a:p>
          <a:endParaRPr lang="ru-RU"/>
        </a:p>
      </dgm:t>
    </dgm:pt>
    <dgm:pt modelId="{96A8A4F3-76EC-4A0C-92C5-A9073C0269BB}" type="pres">
      <dgm:prSet presAssocID="{87D85799-DCBA-4310-A42D-FD050E825633}" presName="hierChild4" presStyleCnt="0"/>
      <dgm:spPr/>
    </dgm:pt>
    <dgm:pt modelId="{A99A9372-A8C6-452F-89B6-451D16FB9C8E}" type="pres">
      <dgm:prSet presAssocID="{87D85799-DCBA-4310-A42D-FD050E825633}" presName="hierChild5" presStyleCnt="0"/>
      <dgm:spPr/>
    </dgm:pt>
    <dgm:pt modelId="{A550493D-07EE-4168-A0D4-BB3630DFA908}" type="pres">
      <dgm:prSet presAssocID="{DBA875CA-D774-427C-86F0-2BDFD326D962}" presName="hierChild5" presStyleCnt="0"/>
      <dgm:spPr/>
    </dgm:pt>
    <dgm:pt modelId="{B1003DAD-8F47-44DF-93D3-171E662C3E5E}" type="pres">
      <dgm:prSet presAssocID="{DB8B992A-8A0C-4605-84CA-209CD6C68A49}" presName="Name28" presStyleLbl="parChTrans1D2" presStyleIdx="1" presStyleCnt="3"/>
      <dgm:spPr/>
      <dgm:t>
        <a:bodyPr/>
        <a:lstStyle/>
        <a:p>
          <a:endParaRPr lang="ru-RU"/>
        </a:p>
      </dgm:t>
    </dgm:pt>
    <dgm:pt modelId="{7FDB3B33-B1C9-45B2-8486-D7CFF5289A2C}" type="pres">
      <dgm:prSet presAssocID="{9CE78010-2DA2-455A-A59F-230DDA58D1B5}" presName="hierRoot2" presStyleCnt="0">
        <dgm:presLayoutVars>
          <dgm:hierBranch val="init"/>
        </dgm:presLayoutVars>
      </dgm:prSet>
      <dgm:spPr/>
    </dgm:pt>
    <dgm:pt modelId="{24249CCA-EC33-42CC-B605-10E2D80F6C28}" type="pres">
      <dgm:prSet presAssocID="{9CE78010-2DA2-455A-A59F-230DDA58D1B5}" presName="rootComposite2" presStyleCnt="0"/>
      <dgm:spPr/>
    </dgm:pt>
    <dgm:pt modelId="{74EEE29A-4247-428B-AA43-1FE3CF8A6802}" type="pres">
      <dgm:prSet presAssocID="{9CE78010-2DA2-455A-A59F-230DDA58D1B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C2FD92-9665-42CC-8BC5-C20AE1949A5F}" type="pres">
      <dgm:prSet presAssocID="{9CE78010-2DA2-455A-A59F-230DDA58D1B5}" presName="topArc2" presStyleLbl="parChTrans1D1" presStyleIdx="6" presStyleCnt="14"/>
      <dgm:spPr/>
    </dgm:pt>
    <dgm:pt modelId="{D879F198-6B03-4A87-A688-B8C08704A9DB}" type="pres">
      <dgm:prSet presAssocID="{9CE78010-2DA2-455A-A59F-230DDA58D1B5}" presName="bottomArc2" presStyleLbl="parChTrans1D1" presStyleIdx="7" presStyleCnt="14"/>
      <dgm:spPr/>
    </dgm:pt>
    <dgm:pt modelId="{BCF671F4-8B05-442A-B7E8-0BE4883C6B4A}" type="pres">
      <dgm:prSet presAssocID="{9CE78010-2DA2-455A-A59F-230DDA58D1B5}" presName="topConnNode2" presStyleLbl="node2" presStyleIdx="0" presStyleCnt="0"/>
      <dgm:spPr/>
      <dgm:t>
        <a:bodyPr/>
        <a:lstStyle/>
        <a:p>
          <a:endParaRPr lang="ru-RU"/>
        </a:p>
      </dgm:t>
    </dgm:pt>
    <dgm:pt modelId="{10050D2B-32C7-47C8-99F7-23456CE3BABC}" type="pres">
      <dgm:prSet presAssocID="{9CE78010-2DA2-455A-A59F-230DDA58D1B5}" presName="hierChild4" presStyleCnt="0"/>
      <dgm:spPr/>
    </dgm:pt>
    <dgm:pt modelId="{A1DCC67C-AAA2-4BD3-A0E7-C58E9443E9CE}" type="pres">
      <dgm:prSet presAssocID="{E2D7D719-3764-4591-8FCA-4404D69E2F25}" presName="Name28" presStyleLbl="parChTrans1D3" presStyleIdx="1" presStyleCnt="3"/>
      <dgm:spPr/>
      <dgm:t>
        <a:bodyPr/>
        <a:lstStyle/>
        <a:p>
          <a:endParaRPr lang="ru-RU"/>
        </a:p>
      </dgm:t>
    </dgm:pt>
    <dgm:pt modelId="{24F6FAA2-35C8-4DD4-9D73-E74A9002F66F}" type="pres">
      <dgm:prSet presAssocID="{EF682D99-912F-4B49-83D3-2BE6E53967CB}" presName="hierRoot2" presStyleCnt="0">
        <dgm:presLayoutVars>
          <dgm:hierBranch val="init"/>
        </dgm:presLayoutVars>
      </dgm:prSet>
      <dgm:spPr/>
    </dgm:pt>
    <dgm:pt modelId="{6429DF73-F7B0-417E-9070-6F3886709FCD}" type="pres">
      <dgm:prSet presAssocID="{EF682D99-912F-4B49-83D3-2BE6E53967CB}" presName="rootComposite2" presStyleCnt="0"/>
      <dgm:spPr/>
    </dgm:pt>
    <dgm:pt modelId="{CD9C96C4-904B-4AA7-91C8-FA3136784D78}" type="pres">
      <dgm:prSet presAssocID="{EF682D99-912F-4B49-83D3-2BE6E53967CB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F4CAEF-7F2A-4EA5-8128-F51A8FED92AB}" type="pres">
      <dgm:prSet presAssocID="{EF682D99-912F-4B49-83D3-2BE6E53967CB}" presName="topArc2" presStyleLbl="parChTrans1D1" presStyleIdx="8" presStyleCnt="14"/>
      <dgm:spPr/>
    </dgm:pt>
    <dgm:pt modelId="{88EC9B46-40A2-4C0B-81A2-2156F26748F6}" type="pres">
      <dgm:prSet presAssocID="{EF682D99-912F-4B49-83D3-2BE6E53967CB}" presName="bottomArc2" presStyleLbl="parChTrans1D1" presStyleIdx="9" presStyleCnt="14"/>
      <dgm:spPr/>
    </dgm:pt>
    <dgm:pt modelId="{7307BF5D-6A63-4C4C-9E36-92E85F56E0D2}" type="pres">
      <dgm:prSet presAssocID="{EF682D99-912F-4B49-83D3-2BE6E53967CB}" presName="topConnNode2" presStyleLbl="node3" presStyleIdx="0" presStyleCnt="0"/>
      <dgm:spPr/>
      <dgm:t>
        <a:bodyPr/>
        <a:lstStyle/>
        <a:p>
          <a:endParaRPr lang="ru-RU"/>
        </a:p>
      </dgm:t>
    </dgm:pt>
    <dgm:pt modelId="{A8E3DC65-4BDD-481A-8894-B2F21CDF2F5B}" type="pres">
      <dgm:prSet presAssocID="{EF682D99-912F-4B49-83D3-2BE6E53967CB}" presName="hierChild4" presStyleCnt="0"/>
      <dgm:spPr/>
    </dgm:pt>
    <dgm:pt modelId="{09400800-0F1B-454F-B4D7-78136D6D93E6}" type="pres">
      <dgm:prSet presAssocID="{EF682D99-912F-4B49-83D3-2BE6E53967CB}" presName="hierChild5" presStyleCnt="0"/>
      <dgm:spPr/>
    </dgm:pt>
    <dgm:pt modelId="{E2C9A6E2-0339-4C55-9780-81DBB7C1504A}" type="pres">
      <dgm:prSet presAssocID="{9CE78010-2DA2-455A-A59F-230DDA58D1B5}" presName="hierChild5" presStyleCnt="0"/>
      <dgm:spPr/>
    </dgm:pt>
    <dgm:pt modelId="{D40748A7-BF31-46F2-928F-C0602E9BE654}" type="pres">
      <dgm:prSet presAssocID="{E6AD6407-F40A-4949-A1FD-06F0A38E0CDE}" presName="Name28" presStyleLbl="parChTrans1D2" presStyleIdx="2" presStyleCnt="3"/>
      <dgm:spPr/>
      <dgm:t>
        <a:bodyPr/>
        <a:lstStyle/>
        <a:p>
          <a:endParaRPr lang="ru-RU"/>
        </a:p>
      </dgm:t>
    </dgm:pt>
    <dgm:pt modelId="{7DC31C31-CF7B-4146-BDF5-7C304E577DF1}" type="pres">
      <dgm:prSet presAssocID="{7A9BB0DE-7FBB-4350-99A2-6EB849D58076}" presName="hierRoot2" presStyleCnt="0">
        <dgm:presLayoutVars>
          <dgm:hierBranch val="init"/>
        </dgm:presLayoutVars>
      </dgm:prSet>
      <dgm:spPr/>
    </dgm:pt>
    <dgm:pt modelId="{2113EA2C-88AA-4E31-80CE-E78FFD359C02}" type="pres">
      <dgm:prSet presAssocID="{7A9BB0DE-7FBB-4350-99A2-6EB849D58076}" presName="rootComposite2" presStyleCnt="0"/>
      <dgm:spPr/>
    </dgm:pt>
    <dgm:pt modelId="{72F7B880-932B-4351-84DD-D7B99E1A8DFD}" type="pres">
      <dgm:prSet presAssocID="{7A9BB0DE-7FBB-4350-99A2-6EB849D58076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3EAA72-756B-43AA-B09C-9A73C348EDB1}" type="pres">
      <dgm:prSet presAssocID="{7A9BB0DE-7FBB-4350-99A2-6EB849D58076}" presName="topArc2" presStyleLbl="parChTrans1D1" presStyleIdx="10" presStyleCnt="14"/>
      <dgm:spPr/>
    </dgm:pt>
    <dgm:pt modelId="{4B21C7C6-6C79-446D-BB21-72B0B6032F11}" type="pres">
      <dgm:prSet presAssocID="{7A9BB0DE-7FBB-4350-99A2-6EB849D58076}" presName="bottomArc2" presStyleLbl="parChTrans1D1" presStyleIdx="11" presStyleCnt="14"/>
      <dgm:spPr/>
    </dgm:pt>
    <dgm:pt modelId="{79A1B0C0-E3ED-487F-94F8-BD3AF8684F13}" type="pres">
      <dgm:prSet presAssocID="{7A9BB0DE-7FBB-4350-99A2-6EB849D58076}" presName="topConnNode2" presStyleLbl="node2" presStyleIdx="0" presStyleCnt="0"/>
      <dgm:spPr/>
      <dgm:t>
        <a:bodyPr/>
        <a:lstStyle/>
        <a:p>
          <a:endParaRPr lang="ru-RU"/>
        </a:p>
      </dgm:t>
    </dgm:pt>
    <dgm:pt modelId="{402DCC70-D436-4C9A-AE1E-7C8E0DBC15FB}" type="pres">
      <dgm:prSet presAssocID="{7A9BB0DE-7FBB-4350-99A2-6EB849D58076}" presName="hierChild4" presStyleCnt="0"/>
      <dgm:spPr/>
    </dgm:pt>
    <dgm:pt modelId="{D59879EA-996C-4946-B876-B1FFC6865439}" type="pres">
      <dgm:prSet presAssocID="{16127602-3599-44F6-890B-37D91FD6F2DD}" presName="Name28" presStyleLbl="parChTrans1D3" presStyleIdx="2" presStyleCnt="3"/>
      <dgm:spPr/>
      <dgm:t>
        <a:bodyPr/>
        <a:lstStyle/>
        <a:p>
          <a:endParaRPr lang="ru-RU"/>
        </a:p>
      </dgm:t>
    </dgm:pt>
    <dgm:pt modelId="{EE91FE79-C8AC-4320-AF24-A146E6AC6450}" type="pres">
      <dgm:prSet presAssocID="{A4684B52-5D08-4424-B4DE-EAE00739B03E}" presName="hierRoot2" presStyleCnt="0">
        <dgm:presLayoutVars>
          <dgm:hierBranch val="init"/>
        </dgm:presLayoutVars>
      </dgm:prSet>
      <dgm:spPr/>
    </dgm:pt>
    <dgm:pt modelId="{9DAD16E9-FE86-4830-9C2B-6D37227ADCA0}" type="pres">
      <dgm:prSet presAssocID="{A4684B52-5D08-4424-B4DE-EAE00739B03E}" presName="rootComposite2" presStyleCnt="0"/>
      <dgm:spPr/>
    </dgm:pt>
    <dgm:pt modelId="{9FF1FD16-8F90-4715-8C0A-A3A57ECD493D}" type="pres">
      <dgm:prSet presAssocID="{A4684B52-5D08-4424-B4DE-EAE00739B03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063FC7-6325-454D-804F-F63C631429A8}" type="pres">
      <dgm:prSet presAssocID="{A4684B52-5D08-4424-B4DE-EAE00739B03E}" presName="topArc2" presStyleLbl="parChTrans1D1" presStyleIdx="12" presStyleCnt="14"/>
      <dgm:spPr/>
    </dgm:pt>
    <dgm:pt modelId="{3F63E304-B09B-427E-8976-BC886AA3FAC2}" type="pres">
      <dgm:prSet presAssocID="{A4684B52-5D08-4424-B4DE-EAE00739B03E}" presName="bottomArc2" presStyleLbl="parChTrans1D1" presStyleIdx="13" presStyleCnt="14"/>
      <dgm:spPr/>
    </dgm:pt>
    <dgm:pt modelId="{9A499912-885D-44E2-8CD7-3B81DC201D1C}" type="pres">
      <dgm:prSet presAssocID="{A4684B52-5D08-4424-B4DE-EAE00739B03E}" presName="topConnNode2" presStyleLbl="node3" presStyleIdx="0" presStyleCnt="0"/>
      <dgm:spPr/>
      <dgm:t>
        <a:bodyPr/>
        <a:lstStyle/>
        <a:p>
          <a:endParaRPr lang="ru-RU"/>
        </a:p>
      </dgm:t>
    </dgm:pt>
    <dgm:pt modelId="{B0ED7072-F4F1-479B-B5C7-54DF08269DBE}" type="pres">
      <dgm:prSet presAssocID="{A4684B52-5D08-4424-B4DE-EAE00739B03E}" presName="hierChild4" presStyleCnt="0"/>
      <dgm:spPr/>
    </dgm:pt>
    <dgm:pt modelId="{3CFD79A5-102F-474C-ADBD-5D473FFC9A30}" type="pres">
      <dgm:prSet presAssocID="{A4684B52-5D08-4424-B4DE-EAE00739B03E}" presName="hierChild5" presStyleCnt="0"/>
      <dgm:spPr/>
    </dgm:pt>
    <dgm:pt modelId="{F853B580-D5E4-4A04-8A6B-03B897DE5140}" type="pres">
      <dgm:prSet presAssocID="{7A9BB0DE-7FBB-4350-99A2-6EB849D58076}" presName="hierChild5" presStyleCnt="0"/>
      <dgm:spPr/>
    </dgm:pt>
    <dgm:pt modelId="{C7E995C4-C069-419F-8259-5891576DCA8F}" type="pres">
      <dgm:prSet presAssocID="{C30A506B-83E8-4F0B-A4A6-FAB479D99B5E}" presName="hierChild3" presStyleCnt="0"/>
      <dgm:spPr/>
    </dgm:pt>
  </dgm:ptLst>
  <dgm:cxnLst>
    <dgm:cxn modelId="{79CC1E23-4D68-4471-A6AE-232871A19364}" type="presOf" srcId="{A4684B52-5D08-4424-B4DE-EAE00739B03E}" destId="{9FF1FD16-8F90-4715-8C0A-A3A57ECD493D}" srcOrd="0" destOrd="0" presId="urn:microsoft.com/office/officeart/2008/layout/HalfCircleOrganizationChart"/>
    <dgm:cxn modelId="{2B4F130F-19DB-4140-ADB5-E10837C700DA}" type="presOf" srcId="{9CE78010-2DA2-455A-A59F-230DDA58D1B5}" destId="{74EEE29A-4247-428B-AA43-1FE3CF8A6802}" srcOrd="0" destOrd="0" presId="urn:microsoft.com/office/officeart/2008/layout/HalfCircleOrganizationChart"/>
    <dgm:cxn modelId="{2FB937B3-3559-4504-B6EE-5B6CF1A030C0}" type="presOf" srcId="{EF682D99-912F-4B49-83D3-2BE6E53967CB}" destId="{7307BF5D-6A63-4C4C-9E36-92E85F56E0D2}" srcOrd="1" destOrd="0" presId="urn:microsoft.com/office/officeart/2008/layout/HalfCircleOrganizationChart"/>
    <dgm:cxn modelId="{533DB777-A979-4169-B0BA-F55C08062D12}" type="presOf" srcId="{DBA875CA-D774-427C-86F0-2BDFD326D962}" destId="{1B3A690E-3E3E-4710-BC7F-3963EEE5990B}" srcOrd="0" destOrd="0" presId="urn:microsoft.com/office/officeart/2008/layout/HalfCircleOrganizationChart"/>
    <dgm:cxn modelId="{AB95A8FE-53C0-4A52-B807-1E2710422AAB}" type="presOf" srcId="{7A9BB0DE-7FBB-4350-99A2-6EB849D58076}" destId="{72F7B880-932B-4351-84DD-D7B99E1A8DFD}" srcOrd="0" destOrd="0" presId="urn:microsoft.com/office/officeart/2008/layout/HalfCircleOrganizationChart"/>
    <dgm:cxn modelId="{B357715E-D270-45D1-9505-C78727B749C4}" type="presOf" srcId="{EF682D99-912F-4B49-83D3-2BE6E53967CB}" destId="{CD9C96C4-904B-4AA7-91C8-FA3136784D78}" srcOrd="0" destOrd="0" presId="urn:microsoft.com/office/officeart/2008/layout/HalfCircleOrganizationChart"/>
    <dgm:cxn modelId="{7FC72F36-0A4E-43F5-B847-066F01740BA7}" type="presOf" srcId="{9CE78010-2DA2-455A-A59F-230DDA58D1B5}" destId="{BCF671F4-8B05-442A-B7E8-0BE4883C6B4A}" srcOrd="1" destOrd="0" presId="urn:microsoft.com/office/officeart/2008/layout/HalfCircleOrganizationChart"/>
    <dgm:cxn modelId="{D46091DC-002B-42F2-A470-873AD253F42D}" srcId="{9CE78010-2DA2-455A-A59F-230DDA58D1B5}" destId="{EF682D99-912F-4B49-83D3-2BE6E53967CB}" srcOrd="0" destOrd="0" parTransId="{E2D7D719-3764-4591-8FCA-4404D69E2F25}" sibTransId="{6744A7E6-DB94-49FC-A98A-2C966F157EFF}"/>
    <dgm:cxn modelId="{08F9140A-02ED-453E-BBFD-0DD4DAF71242}" srcId="{DBA875CA-D774-427C-86F0-2BDFD326D962}" destId="{87D85799-DCBA-4310-A42D-FD050E825633}" srcOrd="0" destOrd="0" parTransId="{F6AB853B-3D05-4E54-A7AE-B96CF0A1AA2A}" sibTransId="{1E72CC6E-081C-49DA-AAB6-56C2CA7519B5}"/>
    <dgm:cxn modelId="{7B68D61A-C859-4593-913B-97AC028DB07D}" srcId="{7A9BB0DE-7FBB-4350-99A2-6EB849D58076}" destId="{A4684B52-5D08-4424-B4DE-EAE00739B03E}" srcOrd="0" destOrd="0" parTransId="{16127602-3599-44F6-890B-37D91FD6F2DD}" sibTransId="{CF8C1B3D-A561-4614-850D-22FDA9FA2EFD}"/>
    <dgm:cxn modelId="{6130D449-5694-47F3-A956-9088A10A94FC}" type="presOf" srcId="{7A9BB0DE-7FBB-4350-99A2-6EB849D58076}" destId="{79A1B0C0-E3ED-487F-94F8-BD3AF8684F13}" srcOrd="1" destOrd="0" presId="urn:microsoft.com/office/officeart/2008/layout/HalfCircleOrganizationChart"/>
    <dgm:cxn modelId="{DB2F2424-23A7-4B76-AF1C-3D6B1F2B9687}" type="presOf" srcId="{BBF30419-D785-488A-A829-6ADD32D6EF0D}" destId="{CDEFE762-8291-4761-86DF-27D953DE6FBC}" srcOrd="0" destOrd="0" presId="urn:microsoft.com/office/officeart/2008/layout/HalfCircleOrganizationChart"/>
    <dgm:cxn modelId="{7124EA21-2E72-4E3D-B8DE-7B6E7B293D31}" type="presOf" srcId="{F6AB853B-3D05-4E54-A7AE-B96CF0A1AA2A}" destId="{8CD7581A-6933-40FD-89CA-018BCEC1CF6A}" srcOrd="0" destOrd="0" presId="urn:microsoft.com/office/officeart/2008/layout/HalfCircleOrganizationChart"/>
    <dgm:cxn modelId="{BC3A7339-FBE2-4729-96B0-9E8D8CAD8DF7}" srcId="{C30A506B-83E8-4F0B-A4A6-FAB479D99B5E}" destId="{7A9BB0DE-7FBB-4350-99A2-6EB849D58076}" srcOrd="2" destOrd="0" parTransId="{E6AD6407-F40A-4949-A1FD-06F0A38E0CDE}" sibTransId="{3FB2D3CF-17DB-4C31-9E73-5DF28DBD4018}"/>
    <dgm:cxn modelId="{CE845F31-7BD3-462B-9388-E19EE5A71D11}" type="presOf" srcId="{E6AD6407-F40A-4949-A1FD-06F0A38E0CDE}" destId="{D40748A7-BF31-46F2-928F-C0602E9BE654}" srcOrd="0" destOrd="0" presId="urn:microsoft.com/office/officeart/2008/layout/HalfCircleOrganizationChart"/>
    <dgm:cxn modelId="{08E0343C-55AB-47BC-8627-B393826871ED}" srcId="{C30A506B-83E8-4F0B-A4A6-FAB479D99B5E}" destId="{DBA875CA-D774-427C-86F0-2BDFD326D962}" srcOrd="0" destOrd="0" parTransId="{BBF30419-D785-488A-A829-6ADD32D6EF0D}" sibTransId="{7244FF1F-3039-4957-82AB-2A2EE706EEC9}"/>
    <dgm:cxn modelId="{4BB247FA-F345-45B6-AFA0-848B722D88E1}" type="presOf" srcId="{C30A506B-83E8-4F0B-A4A6-FAB479D99B5E}" destId="{CA09440B-5E43-4569-996F-35DBE1BA1159}" srcOrd="0" destOrd="0" presId="urn:microsoft.com/office/officeart/2008/layout/HalfCircleOrganizationChart"/>
    <dgm:cxn modelId="{AC9F9F7C-13A9-41FE-91E8-8C4501C45371}" type="presOf" srcId="{E2D7D719-3764-4591-8FCA-4404D69E2F25}" destId="{A1DCC67C-AAA2-4BD3-A0E7-C58E9443E9CE}" srcOrd="0" destOrd="0" presId="urn:microsoft.com/office/officeart/2008/layout/HalfCircleOrganizationChart"/>
    <dgm:cxn modelId="{FCC1CD1A-2E85-40E8-A50D-99D8D9F71D0B}" type="presOf" srcId="{C30A506B-83E8-4F0B-A4A6-FAB479D99B5E}" destId="{D414AE5E-654A-4C67-9866-B3CC9FCF501A}" srcOrd="1" destOrd="0" presId="urn:microsoft.com/office/officeart/2008/layout/HalfCircleOrganizationChart"/>
    <dgm:cxn modelId="{D8B70D88-9587-4A1A-A422-38E0EADBAE60}" type="presOf" srcId="{A4684B52-5D08-4424-B4DE-EAE00739B03E}" destId="{9A499912-885D-44E2-8CD7-3B81DC201D1C}" srcOrd="1" destOrd="0" presId="urn:microsoft.com/office/officeart/2008/layout/HalfCircleOrganizationChart"/>
    <dgm:cxn modelId="{AC1EE62F-16E7-4B57-BC9D-FC747CD26763}" type="presOf" srcId="{87D85799-DCBA-4310-A42D-FD050E825633}" destId="{B95D7952-DFB7-4471-A1C2-FF2AF3D3E867}" srcOrd="0" destOrd="0" presId="urn:microsoft.com/office/officeart/2008/layout/HalfCircleOrganizationChart"/>
    <dgm:cxn modelId="{F5BB3BF5-09A7-40FC-969F-5FDA6BE1332D}" type="presOf" srcId="{DBA875CA-D774-427C-86F0-2BDFD326D962}" destId="{60ED692F-7CA0-457C-A954-37C08089D052}" srcOrd="1" destOrd="0" presId="urn:microsoft.com/office/officeart/2008/layout/HalfCircleOrganizationChart"/>
    <dgm:cxn modelId="{05B47354-57DC-40F9-8C40-80ACD0C7B51E}" srcId="{C30A506B-83E8-4F0B-A4A6-FAB479D99B5E}" destId="{9CE78010-2DA2-455A-A59F-230DDA58D1B5}" srcOrd="1" destOrd="0" parTransId="{DB8B992A-8A0C-4605-84CA-209CD6C68A49}" sibTransId="{E93AF6F8-3A84-4712-BC93-EF0FC2E505CB}"/>
    <dgm:cxn modelId="{648A8EBD-4BF7-4297-8824-D55538D81456}" type="presOf" srcId="{16127602-3599-44F6-890B-37D91FD6F2DD}" destId="{D59879EA-996C-4946-B876-B1FFC6865439}" srcOrd="0" destOrd="0" presId="urn:microsoft.com/office/officeart/2008/layout/HalfCircleOrganizationChart"/>
    <dgm:cxn modelId="{9C159CB5-5F5B-4682-8F8C-FCE5B130C6E0}" type="presOf" srcId="{7FFC6923-C70D-4F47-81A2-B4D769D0CDF9}" destId="{3CF300B8-4911-491A-A734-344D78E89E73}" srcOrd="0" destOrd="0" presId="urn:microsoft.com/office/officeart/2008/layout/HalfCircleOrganizationChart"/>
    <dgm:cxn modelId="{036E9B4C-5627-4758-B5CF-42A60F3BF6B4}" type="presOf" srcId="{87D85799-DCBA-4310-A42D-FD050E825633}" destId="{2E6AECBE-6FCF-44A5-9CE3-E885B08DB543}" srcOrd="1" destOrd="0" presId="urn:microsoft.com/office/officeart/2008/layout/HalfCircleOrganizationChart"/>
    <dgm:cxn modelId="{C8279562-C62B-4CA3-B847-A78824DCF3CC}" srcId="{7FFC6923-C70D-4F47-81A2-B4D769D0CDF9}" destId="{C30A506B-83E8-4F0B-A4A6-FAB479D99B5E}" srcOrd="0" destOrd="0" parTransId="{8AC11395-5DA2-4493-855B-037333DC0B22}" sibTransId="{CB93940D-D577-4232-A511-05BBD0B6E9DC}"/>
    <dgm:cxn modelId="{E1FD736E-5860-46A9-A173-B65930BD6953}" type="presOf" srcId="{DB8B992A-8A0C-4605-84CA-209CD6C68A49}" destId="{B1003DAD-8F47-44DF-93D3-171E662C3E5E}" srcOrd="0" destOrd="0" presId="urn:microsoft.com/office/officeart/2008/layout/HalfCircleOrganizationChart"/>
    <dgm:cxn modelId="{65E970B5-192E-418A-A60A-286B15D5094D}" type="presParOf" srcId="{3CF300B8-4911-491A-A734-344D78E89E73}" destId="{34B15553-500F-4AFA-BAB2-4359C194DE72}" srcOrd="0" destOrd="0" presId="urn:microsoft.com/office/officeart/2008/layout/HalfCircleOrganizationChart"/>
    <dgm:cxn modelId="{B38A328C-627C-420E-9CDD-6E69C1AAC42B}" type="presParOf" srcId="{34B15553-500F-4AFA-BAB2-4359C194DE72}" destId="{E4C7CD72-7DDA-4167-ABA6-7B61BB6DC954}" srcOrd="0" destOrd="0" presId="urn:microsoft.com/office/officeart/2008/layout/HalfCircleOrganizationChart"/>
    <dgm:cxn modelId="{39C11CDF-A7EC-4CBE-ACF1-EC8170755D8C}" type="presParOf" srcId="{E4C7CD72-7DDA-4167-ABA6-7B61BB6DC954}" destId="{CA09440B-5E43-4569-996F-35DBE1BA1159}" srcOrd="0" destOrd="0" presId="urn:microsoft.com/office/officeart/2008/layout/HalfCircleOrganizationChart"/>
    <dgm:cxn modelId="{FB537DD9-9338-4986-BFB7-19A5BA855F8C}" type="presParOf" srcId="{E4C7CD72-7DDA-4167-ABA6-7B61BB6DC954}" destId="{64485BE3-AC04-4F2A-8AFF-0B93879292D3}" srcOrd="1" destOrd="0" presId="urn:microsoft.com/office/officeart/2008/layout/HalfCircleOrganizationChart"/>
    <dgm:cxn modelId="{CA8A3FA3-A7CD-4788-921F-B26D768B5058}" type="presParOf" srcId="{E4C7CD72-7DDA-4167-ABA6-7B61BB6DC954}" destId="{5B045211-E414-4884-9137-E7778F7A8A83}" srcOrd="2" destOrd="0" presId="urn:microsoft.com/office/officeart/2008/layout/HalfCircleOrganizationChart"/>
    <dgm:cxn modelId="{1116A4F4-39F3-4602-8D66-E818E96AA66D}" type="presParOf" srcId="{E4C7CD72-7DDA-4167-ABA6-7B61BB6DC954}" destId="{D414AE5E-654A-4C67-9866-B3CC9FCF501A}" srcOrd="3" destOrd="0" presId="urn:microsoft.com/office/officeart/2008/layout/HalfCircleOrganizationChart"/>
    <dgm:cxn modelId="{F2B774FD-06FB-40D5-AB98-B9C52A419C0B}" type="presParOf" srcId="{34B15553-500F-4AFA-BAB2-4359C194DE72}" destId="{358883BF-BC2B-4CE4-9A02-B25C3DB62A96}" srcOrd="1" destOrd="0" presId="urn:microsoft.com/office/officeart/2008/layout/HalfCircleOrganizationChart"/>
    <dgm:cxn modelId="{250FE6DC-D6CC-48FF-A0CE-0CFECA89B489}" type="presParOf" srcId="{358883BF-BC2B-4CE4-9A02-B25C3DB62A96}" destId="{CDEFE762-8291-4761-86DF-27D953DE6FBC}" srcOrd="0" destOrd="0" presId="urn:microsoft.com/office/officeart/2008/layout/HalfCircleOrganizationChart"/>
    <dgm:cxn modelId="{CF7184AC-7F87-4DC6-B108-AB5D938D83BD}" type="presParOf" srcId="{358883BF-BC2B-4CE4-9A02-B25C3DB62A96}" destId="{35113E96-27AC-457B-A09A-AE3B70340882}" srcOrd="1" destOrd="0" presId="urn:microsoft.com/office/officeart/2008/layout/HalfCircleOrganizationChart"/>
    <dgm:cxn modelId="{40F01520-DBC4-47F6-9B71-A4DFAB00E26D}" type="presParOf" srcId="{35113E96-27AC-457B-A09A-AE3B70340882}" destId="{8101D861-7A13-430A-AC36-74AE19D25B4F}" srcOrd="0" destOrd="0" presId="urn:microsoft.com/office/officeart/2008/layout/HalfCircleOrganizationChart"/>
    <dgm:cxn modelId="{BFDEBA04-4190-4B5C-9E27-CA5B6BD7B22A}" type="presParOf" srcId="{8101D861-7A13-430A-AC36-74AE19D25B4F}" destId="{1B3A690E-3E3E-4710-BC7F-3963EEE5990B}" srcOrd="0" destOrd="0" presId="urn:microsoft.com/office/officeart/2008/layout/HalfCircleOrganizationChart"/>
    <dgm:cxn modelId="{72164719-B707-46EA-AA91-63F8AF3DDD44}" type="presParOf" srcId="{8101D861-7A13-430A-AC36-74AE19D25B4F}" destId="{FE77AD99-739C-42A3-8E77-96ED1330CFBE}" srcOrd="1" destOrd="0" presId="urn:microsoft.com/office/officeart/2008/layout/HalfCircleOrganizationChart"/>
    <dgm:cxn modelId="{B9EAEC36-5E79-476B-BD75-62F6983C5976}" type="presParOf" srcId="{8101D861-7A13-430A-AC36-74AE19D25B4F}" destId="{2A24F617-0499-4371-9B37-94699BA111B4}" srcOrd="2" destOrd="0" presId="urn:microsoft.com/office/officeart/2008/layout/HalfCircleOrganizationChart"/>
    <dgm:cxn modelId="{5159492C-69DC-44AB-9E41-A808F2486D50}" type="presParOf" srcId="{8101D861-7A13-430A-AC36-74AE19D25B4F}" destId="{60ED692F-7CA0-457C-A954-37C08089D052}" srcOrd="3" destOrd="0" presId="urn:microsoft.com/office/officeart/2008/layout/HalfCircleOrganizationChart"/>
    <dgm:cxn modelId="{4AEF85D9-5B8E-44CE-B888-C5150873EE97}" type="presParOf" srcId="{35113E96-27AC-457B-A09A-AE3B70340882}" destId="{377C5425-154F-4763-8543-0384DE789469}" srcOrd="1" destOrd="0" presId="urn:microsoft.com/office/officeart/2008/layout/HalfCircleOrganizationChart"/>
    <dgm:cxn modelId="{41C24AD2-0321-4FAB-8A6E-277764C7B78E}" type="presParOf" srcId="{377C5425-154F-4763-8543-0384DE789469}" destId="{8CD7581A-6933-40FD-89CA-018BCEC1CF6A}" srcOrd="0" destOrd="0" presId="urn:microsoft.com/office/officeart/2008/layout/HalfCircleOrganizationChart"/>
    <dgm:cxn modelId="{46E1CFDC-2C3A-44F6-8BEF-DFF1692ABE93}" type="presParOf" srcId="{377C5425-154F-4763-8543-0384DE789469}" destId="{2E36AB16-802F-406A-A000-1D6058437BA1}" srcOrd="1" destOrd="0" presId="urn:microsoft.com/office/officeart/2008/layout/HalfCircleOrganizationChart"/>
    <dgm:cxn modelId="{687B6E1B-9B35-455A-B296-551F1180C789}" type="presParOf" srcId="{2E36AB16-802F-406A-A000-1D6058437BA1}" destId="{6BD11105-0972-4497-8306-6F6572746A8F}" srcOrd="0" destOrd="0" presId="urn:microsoft.com/office/officeart/2008/layout/HalfCircleOrganizationChart"/>
    <dgm:cxn modelId="{494ABC2C-A022-47CE-A248-DF4DF5122CD0}" type="presParOf" srcId="{6BD11105-0972-4497-8306-6F6572746A8F}" destId="{B95D7952-DFB7-4471-A1C2-FF2AF3D3E867}" srcOrd="0" destOrd="0" presId="urn:microsoft.com/office/officeart/2008/layout/HalfCircleOrganizationChart"/>
    <dgm:cxn modelId="{A5952BC2-85FD-4616-B1B5-35C865C00FFC}" type="presParOf" srcId="{6BD11105-0972-4497-8306-6F6572746A8F}" destId="{0E547C1C-C3A8-4FD8-8637-C2ABA1745772}" srcOrd="1" destOrd="0" presId="urn:microsoft.com/office/officeart/2008/layout/HalfCircleOrganizationChart"/>
    <dgm:cxn modelId="{9649C33B-AD5E-41C3-B1CB-D786E8688388}" type="presParOf" srcId="{6BD11105-0972-4497-8306-6F6572746A8F}" destId="{A89E0C27-7612-4924-A87F-0A0E6EBCB530}" srcOrd="2" destOrd="0" presId="urn:microsoft.com/office/officeart/2008/layout/HalfCircleOrganizationChart"/>
    <dgm:cxn modelId="{395A2544-5982-4F4E-8E9E-926F8EF54E24}" type="presParOf" srcId="{6BD11105-0972-4497-8306-6F6572746A8F}" destId="{2E6AECBE-6FCF-44A5-9CE3-E885B08DB543}" srcOrd="3" destOrd="0" presId="urn:microsoft.com/office/officeart/2008/layout/HalfCircleOrganizationChart"/>
    <dgm:cxn modelId="{5463222B-497D-40CB-9000-6C4ED2241D4A}" type="presParOf" srcId="{2E36AB16-802F-406A-A000-1D6058437BA1}" destId="{96A8A4F3-76EC-4A0C-92C5-A9073C0269BB}" srcOrd="1" destOrd="0" presId="urn:microsoft.com/office/officeart/2008/layout/HalfCircleOrganizationChart"/>
    <dgm:cxn modelId="{5BF8A826-38A9-4599-B3C3-2D9AB07400C5}" type="presParOf" srcId="{2E36AB16-802F-406A-A000-1D6058437BA1}" destId="{A99A9372-A8C6-452F-89B6-451D16FB9C8E}" srcOrd="2" destOrd="0" presId="urn:microsoft.com/office/officeart/2008/layout/HalfCircleOrganizationChart"/>
    <dgm:cxn modelId="{5E3925ED-1CEA-4A59-9C2D-7350BA026262}" type="presParOf" srcId="{35113E96-27AC-457B-A09A-AE3B70340882}" destId="{A550493D-07EE-4168-A0D4-BB3630DFA908}" srcOrd="2" destOrd="0" presId="urn:microsoft.com/office/officeart/2008/layout/HalfCircleOrganizationChart"/>
    <dgm:cxn modelId="{EAB1CA0B-DA32-4E31-938F-78BB047F5145}" type="presParOf" srcId="{358883BF-BC2B-4CE4-9A02-B25C3DB62A96}" destId="{B1003DAD-8F47-44DF-93D3-171E662C3E5E}" srcOrd="2" destOrd="0" presId="urn:microsoft.com/office/officeart/2008/layout/HalfCircleOrganizationChart"/>
    <dgm:cxn modelId="{29922D35-3FE5-42ED-802E-D9E9E9202A08}" type="presParOf" srcId="{358883BF-BC2B-4CE4-9A02-B25C3DB62A96}" destId="{7FDB3B33-B1C9-45B2-8486-D7CFF5289A2C}" srcOrd="3" destOrd="0" presId="urn:microsoft.com/office/officeart/2008/layout/HalfCircleOrganizationChart"/>
    <dgm:cxn modelId="{C4E9E523-01CE-4B4A-AE62-F70AAD597B0C}" type="presParOf" srcId="{7FDB3B33-B1C9-45B2-8486-D7CFF5289A2C}" destId="{24249CCA-EC33-42CC-B605-10E2D80F6C28}" srcOrd="0" destOrd="0" presId="urn:microsoft.com/office/officeart/2008/layout/HalfCircleOrganizationChart"/>
    <dgm:cxn modelId="{3B5A05E7-5FBE-494D-A10A-C94C564E989F}" type="presParOf" srcId="{24249CCA-EC33-42CC-B605-10E2D80F6C28}" destId="{74EEE29A-4247-428B-AA43-1FE3CF8A6802}" srcOrd="0" destOrd="0" presId="urn:microsoft.com/office/officeart/2008/layout/HalfCircleOrganizationChart"/>
    <dgm:cxn modelId="{69F0F7EA-CD5C-4BD9-A456-E7F6189BD1EB}" type="presParOf" srcId="{24249CCA-EC33-42CC-B605-10E2D80F6C28}" destId="{3BC2FD92-9665-42CC-8BC5-C20AE1949A5F}" srcOrd="1" destOrd="0" presId="urn:microsoft.com/office/officeart/2008/layout/HalfCircleOrganizationChart"/>
    <dgm:cxn modelId="{6054EC76-EF73-45C7-83EF-8A485A87D5C6}" type="presParOf" srcId="{24249CCA-EC33-42CC-B605-10E2D80F6C28}" destId="{D879F198-6B03-4A87-A688-B8C08704A9DB}" srcOrd="2" destOrd="0" presId="urn:microsoft.com/office/officeart/2008/layout/HalfCircleOrganizationChart"/>
    <dgm:cxn modelId="{D7A09378-8315-4B95-8EB7-DDBA425CEF06}" type="presParOf" srcId="{24249CCA-EC33-42CC-B605-10E2D80F6C28}" destId="{BCF671F4-8B05-442A-B7E8-0BE4883C6B4A}" srcOrd="3" destOrd="0" presId="urn:microsoft.com/office/officeart/2008/layout/HalfCircleOrganizationChart"/>
    <dgm:cxn modelId="{C476A689-93AA-433F-A3ED-0348B09334E0}" type="presParOf" srcId="{7FDB3B33-B1C9-45B2-8486-D7CFF5289A2C}" destId="{10050D2B-32C7-47C8-99F7-23456CE3BABC}" srcOrd="1" destOrd="0" presId="urn:microsoft.com/office/officeart/2008/layout/HalfCircleOrganizationChart"/>
    <dgm:cxn modelId="{E8B482BA-CD44-4A38-83BF-FF0236A76573}" type="presParOf" srcId="{10050D2B-32C7-47C8-99F7-23456CE3BABC}" destId="{A1DCC67C-AAA2-4BD3-A0E7-C58E9443E9CE}" srcOrd="0" destOrd="0" presId="urn:microsoft.com/office/officeart/2008/layout/HalfCircleOrganizationChart"/>
    <dgm:cxn modelId="{C657445F-CB87-445B-9E67-BD02EADEB78F}" type="presParOf" srcId="{10050D2B-32C7-47C8-99F7-23456CE3BABC}" destId="{24F6FAA2-35C8-4DD4-9D73-E74A9002F66F}" srcOrd="1" destOrd="0" presId="urn:microsoft.com/office/officeart/2008/layout/HalfCircleOrganizationChart"/>
    <dgm:cxn modelId="{50BD6741-73DF-4F18-9557-4659535B33C0}" type="presParOf" srcId="{24F6FAA2-35C8-4DD4-9D73-E74A9002F66F}" destId="{6429DF73-F7B0-417E-9070-6F3886709FCD}" srcOrd="0" destOrd="0" presId="urn:microsoft.com/office/officeart/2008/layout/HalfCircleOrganizationChart"/>
    <dgm:cxn modelId="{DD3A4084-94EF-4FCC-BD2E-1AC61FAFDFA3}" type="presParOf" srcId="{6429DF73-F7B0-417E-9070-6F3886709FCD}" destId="{CD9C96C4-904B-4AA7-91C8-FA3136784D78}" srcOrd="0" destOrd="0" presId="urn:microsoft.com/office/officeart/2008/layout/HalfCircleOrganizationChart"/>
    <dgm:cxn modelId="{DFB4BA84-2430-449A-BBE5-DEB1E47C2F44}" type="presParOf" srcId="{6429DF73-F7B0-417E-9070-6F3886709FCD}" destId="{4BF4CAEF-7F2A-4EA5-8128-F51A8FED92AB}" srcOrd="1" destOrd="0" presId="urn:microsoft.com/office/officeart/2008/layout/HalfCircleOrganizationChart"/>
    <dgm:cxn modelId="{DDF70ED1-44DD-4758-B41C-3F2C4A805344}" type="presParOf" srcId="{6429DF73-F7B0-417E-9070-6F3886709FCD}" destId="{88EC9B46-40A2-4C0B-81A2-2156F26748F6}" srcOrd="2" destOrd="0" presId="urn:microsoft.com/office/officeart/2008/layout/HalfCircleOrganizationChart"/>
    <dgm:cxn modelId="{4BC12A90-7FC8-45AC-B38A-678143B268E0}" type="presParOf" srcId="{6429DF73-F7B0-417E-9070-6F3886709FCD}" destId="{7307BF5D-6A63-4C4C-9E36-92E85F56E0D2}" srcOrd="3" destOrd="0" presId="urn:microsoft.com/office/officeart/2008/layout/HalfCircleOrganizationChart"/>
    <dgm:cxn modelId="{3F1C64F8-DE7B-4CBE-B871-18252B95AEE6}" type="presParOf" srcId="{24F6FAA2-35C8-4DD4-9D73-E74A9002F66F}" destId="{A8E3DC65-4BDD-481A-8894-B2F21CDF2F5B}" srcOrd="1" destOrd="0" presId="urn:microsoft.com/office/officeart/2008/layout/HalfCircleOrganizationChart"/>
    <dgm:cxn modelId="{D8A3DA1B-1A3C-44F2-9357-2D1D20708A51}" type="presParOf" srcId="{24F6FAA2-35C8-4DD4-9D73-E74A9002F66F}" destId="{09400800-0F1B-454F-B4D7-78136D6D93E6}" srcOrd="2" destOrd="0" presId="urn:microsoft.com/office/officeart/2008/layout/HalfCircleOrganizationChart"/>
    <dgm:cxn modelId="{D5791E8A-D544-4972-A75E-F5A47E2217A1}" type="presParOf" srcId="{7FDB3B33-B1C9-45B2-8486-D7CFF5289A2C}" destId="{E2C9A6E2-0339-4C55-9780-81DBB7C1504A}" srcOrd="2" destOrd="0" presId="urn:microsoft.com/office/officeart/2008/layout/HalfCircleOrganizationChart"/>
    <dgm:cxn modelId="{F25E3377-9177-4583-9A4B-6718C17E088A}" type="presParOf" srcId="{358883BF-BC2B-4CE4-9A02-B25C3DB62A96}" destId="{D40748A7-BF31-46F2-928F-C0602E9BE654}" srcOrd="4" destOrd="0" presId="urn:microsoft.com/office/officeart/2008/layout/HalfCircleOrganizationChart"/>
    <dgm:cxn modelId="{5F0207A7-485E-4365-B2BF-FC64DDDC93AA}" type="presParOf" srcId="{358883BF-BC2B-4CE4-9A02-B25C3DB62A96}" destId="{7DC31C31-CF7B-4146-BDF5-7C304E577DF1}" srcOrd="5" destOrd="0" presId="urn:microsoft.com/office/officeart/2008/layout/HalfCircleOrganizationChart"/>
    <dgm:cxn modelId="{1E68C09A-C5DB-44C0-B799-78C8D04478C2}" type="presParOf" srcId="{7DC31C31-CF7B-4146-BDF5-7C304E577DF1}" destId="{2113EA2C-88AA-4E31-80CE-E78FFD359C02}" srcOrd="0" destOrd="0" presId="urn:microsoft.com/office/officeart/2008/layout/HalfCircleOrganizationChart"/>
    <dgm:cxn modelId="{3DCECA47-3756-4CD8-A9DC-65F188FE3788}" type="presParOf" srcId="{2113EA2C-88AA-4E31-80CE-E78FFD359C02}" destId="{72F7B880-932B-4351-84DD-D7B99E1A8DFD}" srcOrd="0" destOrd="0" presId="urn:microsoft.com/office/officeart/2008/layout/HalfCircleOrganizationChart"/>
    <dgm:cxn modelId="{5F9B0022-6AA8-4D2D-9CA5-425919F4A80F}" type="presParOf" srcId="{2113EA2C-88AA-4E31-80CE-E78FFD359C02}" destId="{353EAA72-756B-43AA-B09C-9A73C348EDB1}" srcOrd="1" destOrd="0" presId="urn:microsoft.com/office/officeart/2008/layout/HalfCircleOrganizationChart"/>
    <dgm:cxn modelId="{7B33EC92-E0E4-4955-8E0E-7B234434E1B3}" type="presParOf" srcId="{2113EA2C-88AA-4E31-80CE-E78FFD359C02}" destId="{4B21C7C6-6C79-446D-BB21-72B0B6032F11}" srcOrd="2" destOrd="0" presId="urn:microsoft.com/office/officeart/2008/layout/HalfCircleOrganizationChart"/>
    <dgm:cxn modelId="{AD3EF539-4201-4414-9E2F-71B4ED29D4B5}" type="presParOf" srcId="{2113EA2C-88AA-4E31-80CE-E78FFD359C02}" destId="{79A1B0C0-E3ED-487F-94F8-BD3AF8684F13}" srcOrd="3" destOrd="0" presId="urn:microsoft.com/office/officeart/2008/layout/HalfCircleOrganizationChart"/>
    <dgm:cxn modelId="{ACBD0400-A971-4382-A152-DA1C7D459ED7}" type="presParOf" srcId="{7DC31C31-CF7B-4146-BDF5-7C304E577DF1}" destId="{402DCC70-D436-4C9A-AE1E-7C8E0DBC15FB}" srcOrd="1" destOrd="0" presId="urn:microsoft.com/office/officeart/2008/layout/HalfCircleOrganizationChart"/>
    <dgm:cxn modelId="{B6730B3F-8BA2-4C78-92AE-894A66F7860A}" type="presParOf" srcId="{402DCC70-D436-4C9A-AE1E-7C8E0DBC15FB}" destId="{D59879EA-996C-4946-B876-B1FFC6865439}" srcOrd="0" destOrd="0" presId="urn:microsoft.com/office/officeart/2008/layout/HalfCircleOrganizationChart"/>
    <dgm:cxn modelId="{011D0FFC-71AD-45D1-90F6-72D4A484DD51}" type="presParOf" srcId="{402DCC70-D436-4C9A-AE1E-7C8E0DBC15FB}" destId="{EE91FE79-C8AC-4320-AF24-A146E6AC6450}" srcOrd="1" destOrd="0" presId="urn:microsoft.com/office/officeart/2008/layout/HalfCircleOrganizationChart"/>
    <dgm:cxn modelId="{C7014F77-F7C0-4CF5-867C-FE16C5212EB9}" type="presParOf" srcId="{EE91FE79-C8AC-4320-AF24-A146E6AC6450}" destId="{9DAD16E9-FE86-4830-9C2B-6D37227ADCA0}" srcOrd="0" destOrd="0" presId="urn:microsoft.com/office/officeart/2008/layout/HalfCircleOrganizationChart"/>
    <dgm:cxn modelId="{BE386698-31BA-4E07-950A-00BC4387DB2B}" type="presParOf" srcId="{9DAD16E9-FE86-4830-9C2B-6D37227ADCA0}" destId="{9FF1FD16-8F90-4715-8C0A-A3A57ECD493D}" srcOrd="0" destOrd="0" presId="urn:microsoft.com/office/officeart/2008/layout/HalfCircleOrganizationChart"/>
    <dgm:cxn modelId="{CF2309CF-B717-47AC-84A9-968AA569148D}" type="presParOf" srcId="{9DAD16E9-FE86-4830-9C2B-6D37227ADCA0}" destId="{E1063FC7-6325-454D-804F-F63C631429A8}" srcOrd="1" destOrd="0" presId="urn:microsoft.com/office/officeart/2008/layout/HalfCircleOrganizationChart"/>
    <dgm:cxn modelId="{04DD0A90-06F2-4310-A0AF-A823F4CEB8AA}" type="presParOf" srcId="{9DAD16E9-FE86-4830-9C2B-6D37227ADCA0}" destId="{3F63E304-B09B-427E-8976-BC886AA3FAC2}" srcOrd="2" destOrd="0" presId="urn:microsoft.com/office/officeart/2008/layout/HalfCircleOrganizationChart"/>
    <dgm:cxn modelId="{2E255EAB-59BA-4CFC-BB99-C1658D972D56}" type="presParOf" srcId="{9DAD16E9-FE86-4830-9C2B-6D37227ADCA0}" destId="{9A499912-885D-44E2-8CD7-3B81DC201D1C}" srcOrd="3" destOrd="0" presId="urn:microsoft.com/office/officeart/2008/layout/HalfCircleOrganizationChart"/>
    <dgm:cxn modelId="{30498DBF-F463-4724-8B32-EA090B10646E}" type="presParOf" srcId="{EE91FE79-C8AC-4320-AF24-A146E6AC6450}" destId="{B0ED7072-F4F1-479B-B5C7-54DF08269DBE}" srcOrd="1" destOrd="0" presId="urn:microsoft.com/office/officeart/2008/layout/HalfCircleOrganizationChart"/>
    <dgm:cxn modelId="{80FEF209-1108-4E89-875D-06F3C196BFEF}" type="presParOf" srcId="{EE91FE79-C8AC-4320-AF24-A146E6AC6450}" destId="{3CFD79A5-102F-474C-ADBD-5D473FFC9A30}" srcOrd="2" destOrd="0" presId="urn:microsoft.com/office/officeart/2008/layout/HalfCircleOrganizationChart"/>
    <dgm:cxn modelId="{A055312D-3DC4-4091-8D9D-31357333A40B}" type="presParOf" srcId="{7DC31C31-CF7B-4146-BDF5-7C304E577DF1}" destId="{F853B580-D5E4-4A04-8A6B-03B897DE5140}" srcOrd="2" destOrd="0" presId="urn:microsoft.com/office/officeart/2008/layout/HalfCircleOrganizationChart"/>
    <dgm:cxn modelId="{0895B0EA-4647-4149-BF11-9A19B58A2DB0}" type="presParOf" srcId="{34B15553-500F-4AFA-BAB2-4359C194DE72}" destId="{C7E995C4-C069-419F-8259-5891576DCA8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6A871-58E8-4E14-9D60-8A2E7468CBED}">
      <dsp:nvSpPr>
        <dsp:cNvPr id="0" name=""/>
        <dsp:cNvSpPr/>
      </dsp:nvSpPr>
      <dsp:spPr>
        <a:xfrm>
          <a:off x="6034190" y="3368303"/>
          <a:ext cx="358925" cy="1100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705"/>
              </a:lnTo>
              <a:lnTo>
                <a:pt x="358925" y="1100705"/>
              </a:lnTo>
            </a:path>
          </a:pathLst>
        </a:custGeom>
        <a:noFill/>
        <a:ln w="1587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33240-9D75-4C27-BF44-B6D21AF7F060}">
      <dsp:nvSpPr>
        <dsp:cNvPr id="0" name=""/>
        <dsp:cNvSpPr/>
      </dsp:nvSpPr>
      <dsp:spPr>
        <a:xfrm>
          <a:off x="4095991" y="1669388"/>
          <a:ext cx="2895334" cy="502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248"/>
              </a:lnTo>
              <a:lnTo>
                <a:pt x="2895334" y="251248"/>
              </a:lnTo>
              <a:lnTo>
                <a:pt x="2895334" y="502496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D66156-7191-4391-A60B-66E434400969}">
      <dsp:nvSpPr>
        <dsp:cNvPr id="0" name=""/>
        <dsp:cNvSpPr/>
      </dsp:nvSpPr>
      <dsp:spPr>
        <a:xfrm>
          <a:off x="3138856" y="3368303"/>
          <a:ext cx="358925" cy="1100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705"/>
              </a:lnTo>
              <a:lnTo>
                <a:pt x="358925" y="1100705"/>
              </a:lnTo>
            </a:path>
          </a:pathLst>
        </a:custGeom>
        <a:noFill/>
        <a:ln w="1587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ABF63E-A58B-4027-938F-A3EDC844FF55}">
      <dsp:nvSpPr>
        <dsp:cNvPr id="0" name=""/>
        <dsp:cNvSpPr/>
      </dsp:nvSpPr>
      <dsp:spPr>
        <a:xfrm>
          <a:off x="4050271" y="1669388"/>
          <a:ext cx="91440" cy="502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2496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B4754-4566-4920-B02F-7F80CCB05652}">
      <dsp:nvSpPr>
        <dsp:cNvPr id="0" name=""/>
        <dsp:cNvSpPr/>
      </dsp:nvSpPr>
      <dsp:spPr>
        <a:xfrm>
          <a:off x="243522" y="3368303"/>
          <a:ext cx="358925" cy="1100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705"/>
              </a:lnTo>
              <a:lnTo>
                <a:pt x="358925" y="1100705"/>
              </a:lnTo>
            </a:path>
          </a:pathLst>
        </a:custGeom>
        <a:noFill/>
        <a:ln w="1587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2503A-9AEB-44E1-ACE0-BD9F0654472D}">
      <dsp:nvSpPr>
        <dsp:cNvPr id="0" name=""/>
        <dsp:cNvSpPr/>
      </dsp:nvSpPr>
      <dsp:spPr>
        <a:xfrm>
          <a:off x="1200657" y="1669388"/>
          <a:ext cx="2895334" cy="502496"/>
        </a:xfrm>
        <a:custGeom>
          <a:avLst/>
          <a:gdLst/>
          <a:ahLst/>
          <a:cxnLst/>
          <a:rect l="0" t="0" r="0" b="0"/>
          <a:pathLst>
            <a:path>
              <a:moveTo>
                <a:pt x="2895334" y="0"/>
              </a:moveTo>
              <a:lnTo>
                <a:pt x="2895334" y="251248"/>
              </a:lnTo>
              <a:lnTo>
                <a:pt x="0" y="251248"/>
              </a:lnTo>
              <a:lnTo>
                <a:pt x="0" y="502496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609C7-4032-45AD-B466-EE3D80C87C96}">
      <dsp:nvSpPr>
        <dsp:cNvPr id="0" name=""/>
        <dsp:cNvSpPr/>
      </dsp:nvSpPr>
      <dsp:spPr>
        <a:xfrm>
          <a:off x="2899572" y="472969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3187,00 </a:t>
          </a:r>
          <a:r>
            <a:rPr lang="ro-RO" sz="3200" kern="1200" dirty="0" smtClean="0"/>
            <a:t>mii lei</a:t>
          </a:r>
          <a:endParaRPr lang="ru-RU" sz="3200" kern="1200" dirty="0"/>
        </a:p>
      </dsp:txBody>
      <dsp:txXfrm>
        <a:off x="2899572" y="472969"/>
        <a:ext cx="2392838" cy="1196419"/>
      </dsp:txXfrm>
    </dsp:sp>
    <dsp:sp modelId="{63152CA0-08F2-421D-98A4-586956E479E5}">
      <dsp:nvSpPr>
        <dsp:cNvPr id="0" name=""/>
        <dsp:cNvSpPr/>
      </dsp:nvSpPr>
      <dsp:spPr>
        <a:xfrm>
          <a:off x="4238" y="2171884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Cheltuieli de personal</a:t>
          </a:r>
          <a:endParaRPr lang="ru-RU" sz="3200" kern="1200" dirty="0"/>
        </a:p>
      </dsp:txBody>
      <dsp:txXfrm>
        <a:off x="4238" y="2171884"/>
        <a:ext cx="2392838" cy="1196419"/>
      </dsp:txXfrm>
    </dsp:sp>
    <dsp:sp modelId="{B20F7FFD-B24A-43AD-971F-6FAB93418E41}">
      <dsp:nvSpPr>
        <dsp:cNvPr id="0" name=""/>
        <dsp:cNvSpPr/>
      </dsp:nvSpPr>
      <dsp:spPr>
        <a:xfrm>
          <a:off x="602447" y="3870799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2132,4 </a:t>
          </a:r>
          <a:r>
            <a:rPr lang="ro-RO" sz="3200" kern="1200" dirty="0" smtClean="0"/>
            <a:t>mii lei</a:t>
          </a:r>
          <a:endParaRPr lang="ru-RU" sz="3200" kern="1200" dirty="0"/>
        </a:p>
      </dsp:txBody>
      <dsp:txXfrm>
        <a:off x="602447" y="3870799"/>
        <a:ext cx="2392838" cy="1196419"/>
      </dsp:txXfrm>
    </dsp:sp>
    <dsp:sp modelId="{30331C14-7ECB-4A19-8604-A22BB94B2BEB}">
      <dsp:nvSpPr>
        <dsp:cNvPr id="0" name=""/>
        <dsp:cNvSpPr/>
      </dsp:nvSpPr>
      <dsp:spPr>
        <a:xfrm>
          <a:off x="2899572" y="2171884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Servicii comunale</a:t>
          </a:r>
          <a:endParaRPr lang="ru-RU" sz="3200" kern="1200" dirty="0"/>
        </a:p>
      </dsp:txBody>
      <dsp:txXfrm>
        <a:off x="2899572" y="2171884"/>
        <a:ext cx="2392838" cy="1196419"/>
      </dsp:txXfrm>
    </dsp:sp>
    <dsp:sp modelId="{ACA8855A-E517-4B55-9AE3-B30C4FF0E997}">
      <dsp:nvSpPr>
        <dsp:cNvPr id="0" name=""/>
        <dsp:cNvSpPr/>
      </dsp:nvSpPr>
      <dsp:spPr>
        <a:xfrm>
          <a:off x="3497782" y="3870799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206,8 </a:t>
          </a:r>
          <a:r>
            <a:rPr lang="ro-RO" sz="3200" kern="1200" dirty="0" smtClean="0"/>
            <a:t>mii lei</a:t>
          </a:r>
          <a:endParaRPr lang="ru-RU" sz="3200" kern="1200" dirty="0"/>
        </a:p>
      </dsp:txBody>
      <dsp:txXfrm>
        <a:off x="3497782" y="3870799"/>
        <a:ext cx="2392838" cy="1196419"/>
      </dsp:txXfrm>
    </dsp:sp>
    <dsp:sp modelId="{9B322EC0-A3D4-4A29-99D2-DF83CFE2AE3A}">
      <dsp:nvSpPr>
        <dsp:cNvPr id="0" name=""/>
        <dsp:cNvSpPr/>
      </dsp:nvSpPr>
      <dsp:spPr>
        <a:xfrm>
          <a:off x="5794906" y="2171884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Alte cheltuieli</a:t>
          </a:r>
          <a:endParaRPr lang="ru-RU" sz="3200" kern="1200" dirty="0"/>
        </a:p>
      </dsp:txBody>
      <dsp:txXfrm>
        <a:off x="5794906" y="2171884"/>
        <a:ext cx="2392838" cy="1196419"/>
      </dsp:txXfrm>
    </dsp:sp>
    <dsp:sp modelId="{8880E37F-A3FC-415F-AF10-53DA5C5D0449}">
      <dsp:nvSpPr>
        <dsp:cNvPr id="0" name=""/>
        <dsp:cNvSpPr/>
      </dsp:nvSpPr>
      <dsp:spPr>
        <a:xfrm>
          <a:off x="6393116" y="3870799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847,8 </a:t>
          </a:r>
          <a:r>
            <a:rPr lang="ro-RO" sz="3200" kern="1200" dirty="0" smtClean="0"/>
            <a:t>mii lei</a:t>
          </a:r>
          <a:endParaRPr lang="ru-RU" sz="3200" kern="1200" dirty="0"/>
        </a:p>
      </dsp:txBody>
      <dsp:txXfrm>
        <a:off x="6393116" y="3870799"/>
        <a:ext cx="2392838" cy="11964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4DC3B-27B3-4822-9BBD-12DF57363E42}">
      <dsp:nvSpPr>
        <dsp:cNvPr id="0" name=""/>
        <dsp:cNvSpPr/>
      </dsp:nvSpPr>
      <dsp:spPr>
        <a:xfrm>
          <a:off x="249802" y="2715263"/>
          <a:ext cx="1348875" cy="67443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4363,7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269556" y="2735017"/>
        <a:ext cx="1309367" cy="634929"/>
      </dsp:txXfrm>
    </dsp:sp>
    <dsp:sp modelId="{ABCBA9DD-EA20-4F75-A7E5-DE582373DB47}">
      <dsp:nvSpPr>
        <dsp:cNvPr id="0" name=""/>
        <dsp:cNvSpPr/>
      </dsp:nvSpPr>
      <dsp:spPr>
        <a:xfrm rot="17350740">
          <a:off x="1047271" y="2266936"/>
          <a:ext cx="164236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642363" y="9942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827394" y="2235820"/>
        <a:ext cx="82118" cy="82118"/>
      </dsp:txXfrm>
    </dsp:sp>
    <dsp:sp modelId="{6F5269A8-8215-41FE-B9E9-A4A004ED249F}">
      <dsp:nvSpPr>
        <dsp:cNvPr id="0" name=""/>
        <dsp:cNvSpPr/>
      </dsp:nvSpPr>
      <dsp:spPr>
        <a:xfrm>
          <a:off x="2138228" y="1164057"/>
          <a:ext cx="1348875" cy="6744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IET ,,Fluturaș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s. 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Micle</a:t>
          </a:r>
          <a:r>
            <a:rPr lang="ro-RO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ș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57982" y="1183811"/>
        <a:ext cx="1309367" cy="634929"/>
      </dsp:txXfrm>
    </dsp:sp>
    <dsp:sp modelId="{D9D62C96-EA1C-4636-B97D-93E21516819A}">
      <dsp:nvSpPr>
        <dsp:cNvPr id="0" name=""/>
        <dsp:cNvSpPr/>
      </dsp:nvSpPr>
      <dsp:spPr>
        <a:xfrm>
          <a:off x="3487103" y="1491333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43390" y="1487787"/>
        <a:ext cx="26977" cy="26977"/>
      </dsp:txXfrm>
    </dsp:sp>
    <dsp:sp modelId="{CBA03D69-AE3C-4068-9D35-C59F2ECABD33}">
      <dsp:nvSpPr>
        <dsp:cNvPr id="0" name=""/>
        <dsp:cNvSpPr/>
      </dsp:nvSpPr>
      <dsp:spPr>
        <a:xfrm>
          <a:off x="4026653" y="1164057"/>
          <a:ext cx="1348875" cy="67443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2 </a:t>
          </a:r>
          <a:r>
            <a:rPr lang="ro-RO" sz="1600" kern="1200" dirty="0" smtClean="0"/>
            <a:t>581,8 </a:t>
          </a:r>
          <a:r>
            <a:rPr lang="ro-RO" sz="1600" kern="1200" dirty="0" smtClean="0"/>
            <a:t>mii lei </a:t>
          </a:r>
          <a:endParaRPr lang="ru-RU" sz="1600" kern="1200" dirty="0"/>
        </a:p>
      </dsp:txBody>
      <dsp:txXfrm>
        <a:off x="4046407" y="1183811"/>
        <a:ext cx="1309367" cy="634929"/>
      </dsp:txXfrm>
    </dsp:sp>
    <dsp:sp modelId="{5942D69C-3F19-4EFB-A768-CEA2516EEB86}">
      <dsp:nvSpPr>
        <dsp:cNvPr id="0" name=""/>
        <dsp:cNvSpPr/>
      </dsp:nvSpPr>
      <dsp:spPr>
        <a:xfrm rot="17692822">
          <a:off x="5004089" y="909630"/>
          <a:ext cx="128242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282429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13243" y="887512"/>
        <a:ext cx="64121" cy="64121"/>
      </dsp:txXfrm>
    </dsp:sp>
    <dsp:sp modelId="{9AC2673D-1B5B-409F-8808-509FBB001854}">
      <dsp:nvSpPr>
        <dsp:cNvPr id="0" name=""/>
        <dsp:cNvSpPr/>
      </dsp:nvSpPr>
      <dsp:spPr>
        <a:xfrm>
          <a:off x="5915079" y="652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Salarii</a:t>
          </a:r>
          <a:endParaRPr lang="ru-RU" sz="1600" kern="1200" dirty="0"/>
        </a:p>
      </dsp:txBody>
      <dsp:txXfrm>
        <a:off x="5934833" y="20406"/>
        <a:ext cx="1309367" cy="634929"/>
      </dsp:txXfrm>
    </dsp:sp>
    <dsp:sp modelId="{32F8EFA9-7023-4E9B-9304-9345C00F5FD6}">
      <dsp:nvSpPr>
        <dsp:cNvPr id="0" name=""/>
        <dsp:cNvSpPr/>
      </dsp:nvSpPr>
      <dsp:spPr>
        <a:xfrm>
          <a:off x="7263954" y="327928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324382"/>
        <a:ext cx="26977" cy="26977"/>
      </dsp:txXfrm>
    </dsp:sp>
    <dsp:sp modelId="{7762C6F0-1EA3-417C-8117-24C749785231}">
      <dsp:nvSpPr>
        <dsp:cNvPr id="0" name=""/>
        <dsp:cNvSpPr/>
      </dsp:nvSpPr>
      <dsp:spPr>
        <a:xfrm>
          <a:off x="7803504" y="652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2057,1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7823258" y="20406"/>
        <a:ext cx="1309367" cy="634929"/>
      </dsp:txXfrm>
    </dsp:sp>
    <dsp:sp modelId="{8C24DBA6-D360-4B4F-AC9D-8FC7B1481442}">
      <dsp:nvSpPr>
        <dsp:cNvPr id="0" name=""/>
        <dsp:cNvSpPr/>
      </dsp:nvSpPr>
      <dsp:spPr>
        <a:xfrm rot="19457599">
          <a:off x="5313075" y="1297432"/>
          <a:ext cx="66445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64458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28692" y="1290763"/>
        <a:ext cx="33222" cy="33222"/>
      </dsp:txXfrm>
    </dsp:sp>
    <dsp:sp modelId="{60C63369-E6D8-4EEE-BA1B-E8A862D99FCF}">
      <dsp:nvSpPr>
        <dsp:cNvPr id="0" name=""/>
        <dsp:cNvSpPr/>
      </dsp:nvSpPr>
      <dsp:spPr>
        <a:xfrm>
          <a:off x="5915079" y="776255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Servicii comunale</a:t>
          </a:r>
          <a:endParaRPr lang="ru-RU" sz="1600" kern="1200" dirty="0"/>
        </a:p>
      </dsp:txBody>
      <dsp:txXfrm>
        <a:off x="5934833" y="796009"/>
        <a:ext cx="1309367" cy="634929"/>
      </dsp:txXfrm>
    </dsp:sp>
    <dsp:sp modelId="{632F4C80-51DD-41A5-97FA-2EA4234781A3}">
      <dsp:nvSpPr>
        <dsp:cNvPr id="0" name=""/>
        <dsp:cNvSpPr/>
      </dsp:nvSpPr>
      <dsp:spPr>
        <a:xfrm>
          <a:off x="7263954" y="1103531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1099985"/>
        <a:ext cx="26977" cy="26977"/>
      </dsp:txXfrm>
    </dsp:sp>
    <dsp:sp modelId="{74BB76E3-7F67-4C0E-BD4A-A5F60BBCC0C4}">
      <dsp:nvSpPr>
        <dsp:cNvPr id="0" name=""/>
        <dsp:cNvSpPr/>
      </dsp:nvSpPr>
      <dsp:spPr>
        <a:xfrm>
          <a:off x="7803504" y="776255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122,6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7823258" y="796009"/>
        <a:ext cx="1309367" cy="634929"/>
      </dsp:txXfrm>
    </dsp:sp>
    <dsp:sp modelId="{DF796B55-83C2-46D6-B495-FD220C10CDCB}">
      <dsp:nvSpPr>
        <dsp:cNvPr id="0" name=""/>
        <dsp:cNvSpPr/>
      </dsp:nvSpPr>
      <dsp:spPr>
        <a:xfrm rot="2142401">
          <a:off x="5313075" y="1685234"/>
          <a:ext cx="66445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64458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28692" y="1678565"/>
        <a:ext cx="33222" cy="33222"/>
      </dsp:txXfrm>
    </dsp:sp>
    <dsp:sp modelId="{BE58DFDC-2403-4D2A-8E54-C994039338DC}">
      <dsp:nvSpPr>
        <dsp:cNvPr id="0" name=""/>
        <dsp:cNvSpPr/>
      </dsp:nvSpPr>
      <dsp:spPr>
        <a:xfrm>
          <a:off x="5915079" y="1551858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Alimentația</a:t>
          </a:r>
          <a:endParaRPr lang="ru-RU" sz="1600" kern="1200" dirty="0"/>
        </a:p>
      </dsp:txBody>
      <dsp:txXfrm>
        <a:off x="5934833" y="1571612"/>
        <a:ext cx="1309367" cy="634929"/>
      </dsp:txXfrm>
    </dsp:sp>
    <dsp:sp modelId="{4CFBD0EE-26B6-4971-B754-39504CC0A90B}">
      <dsp:nvSpPr>
        <dsp:cNvPr id="0" name=""/>
        <dsp:cNvSpPr/>
      </dsp:nvSpPr>
      <dsp:spPr>
        <a:xfrm>
          <a:off x="7263954" y="1879134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1875588"/>
        <a:ext cx="26977" cy="26977"/>
      </dsp:txXfrm>
    </dsp:sp>
    <dsp:sp modelId="{0D29CCEF-FA51-4D14-983A-3934440CC2A6}">
      <dsp:nvSpPr>
        <dsp:cNvPr id="0" name=""/>
        <dsp:cNvSpPr/>
      </dsp:nvSpPr>
      <dsp:spPr>
        <a:xfrm>
          <a:off x="7803504" y="1551858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372,1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7823258" y="1571612"/>
        <a:ext cx="1309367" cy="634929"/>
      </dsp:txXfrm>
    </dsp:sp>
    <dsp:sp modelId="{4373626D-98BB-4822-85D8-95501B884BCB}">
      <dsp:nvSpPr>
        <dsp:cNvPr id="0" name=""/>
        <dsp:cNvSpPr/>
      </dsp:nvSpPr>
      <dsp:spPr>
        <a:xfrm rot="3907178">
          <a:off x="5004089" y="2073035"/>
          <a:ext cx="128242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282429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13243" y="2050917"/>
        <a:ext cx="64121" cy="64121"/>
      </dsp:txXfrm>
    </dsp:sp>
    <dsp:sp modelId="{AC2BDB48-149D-41D6-9597-68429855EDC1}">
      <dsp:nvSpPr>
        <dsp:cNvPr id="0" name=""/>
        <dsp:cNvSpPr/>
      </dsp:nvSpPr>
      <dsp:spPr>
        <a:xfrm>
          <a:off x="5915079" y="2327462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Alte cheltuieli</a:t>
          </a:r>
          <a:endParaRPr lang="ru-RU" sz="1600" kern="1200" dirty="0"/>
        </a:p>
      </dsp:txBody>
      <dsp:txXfrm>
        <a:off x="5934833" y="2347216"/>
        <a:ext cx="1309367" cy="634929"/>
      </dsp:txXfrm>
    </dsp:sp>
    <dsp:sp modelId="{7B3A1DF3-58B2-40C5-AFB5-B1D81146D38F}">
      <dsp:nvSpPr>
        <dsp:cNvPr id="0" name=""/>
        <dsp:cNvSpPr/>
      </dsp:nvSpPr>
      <dsp:spPr>
        <a:xfrm>
          <a:off x="7263954" y="2654738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2651192"/>
        <a:ext cx="26977" cy="26977"/>
      </dsp:txXfrm>
    </dsp:sp>
    <dsp:sp modelId="{51AE01E8-8332-4ADC-8939-BE0CC25BA5D4}">
      <dsp:nvSpPr>
        <dsp:cNvPr id="0" name=""/>
        <dsp:cNvSpPr/>
      </dsp:nvSpPr>
      <dsp:spPr>
        <a:xfrm>
          <a:off x="7803504" y="2327462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30,0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7823258" y="2347216"/>
        <a:ext cx="1309367" cy="634929"/>
      </dsp:txXfrm>
    </dsp:sp>
    <dsp:sp modelId="{73401A20-CDDA-494F-873D-49AACC946B32}">
      <dsp:nvSpPr>
        <dsp:cNvPr id="0" name=""/>
        <dsp:cNvSpPr/>
      </dsp:nvSpPr>
      <dsp:spPr>
        <a:xfrm rot="4249260">
          <a:off x="1047271" y="3818143"/>
          <a:ext cx="164236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642363" y="9942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827394" y="3787026"/>
        <a:ext cx="82118" cy="82118"/>
      </dsp:txXfrm>
    </dsp:sp>
    <dsp:sp modelId="{F9F3844A-C095-4425-BE3C-2037793BDB3F}">
      <dsp:nvSpPr>
        <dsp:cNvPr id="0" name=""/>
        <dsp:cNvSpPr/>
      </dsp:nvSpPr>
      <dsp:spPr>
        <a:xfrm>
          <a:off x="2138228" y="4266470"/>
          <a:ext cx="1348875" cy="6744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IET ,,Gogoașa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endParaRPr lang="ru-RU" sz="16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s. Stețcani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57982" y="4286224"/>
        <a:ext cx="1309367" cy="634929"/>
      </dsp:txXfrm>
    </dsp:sp>
    <dsp:sp modelId="{FAA274A1-A79B-4449-865C-553C32F9BB76}">
      <dsp:nvSpPr>
        <dsp:cNvPr id="0" name=""/>
        <dsp:cNvSpPr/>
      </dsp:nvSpPr>
      <dsp:spPr>
        <a:xfrm>
          <a:off x="3487103" y="4593746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43390" y="4590200"/>
        <a:ext cx="26977" cy="26977"/>
      </dsp:txXfrm>
    </dsp:sp>
    <dsp:sp modelId="{217336A3-2FAE-4730-896D-EC3EE778E9DB}">
      <dsp:nvSpPr>
        <dsp:cNvPr id="0" name=""/>
        <dsp:cNvSpPr/>
      </dsp:nvSpPr>
      <dsp:spPr>
        <a:xfrm>
          <a:off x="4026653" y="4266470"/>
          <a:ext cx="1348875" cy="67443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1 </a:t>
          </a:r>
          <a:r>
            <a:rPr lang="ro-RO" sz="1600" kern="1200" dirty="0" smtClean="0"/>
            <a:t>781,9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4046407" y="4286224"/>
        <a:ext cx="1309367" cy="634929"/>
      </dsp:txXfrm>
    </dsp:sp>
    <dsp:sp modelId="{615BE9CF-3EA7-4DBF-BBAE-E75F5FB856F6}">
      <dsp:nvSpPr>
        <dsp:cNvPr id="0" name=""/>
        <dsp:cNvSpPr/>
      </dsp:nvSpPr>
      <dsp:spPr>
        <a:xfrm rot="17692822">
          <a:off x="5004089" y="4012044"/>
          <a:ext cx="128242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282429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13243" y="3989925"/>
        <a:ext cx="64121" cy="64121"/>
      </dsp:txXfrm>
    </dsp:sp>
    <dsp:sp modelId="{D13EDD40-C40A-463D-98B4-97ED9C8C90C3}">
      <dsp:nvSpPr>
        <dsp:cNvPr id="0" name=""/>
        <dsp:cNvSpPr/>
      </dsp:nvSpPr>
      <dsp:spPr>
        <a:xfrm>
          <a:off x="5915079" y="3103065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Salarii</a:t>
          </a:r>
          <a:endParaRPr lang="ru-RU" sz="1600" kern="1200" dirty="0"/>
        </a:p>
      </dsp:txBody>
      <dsp:txXfrm>
        <a:off x="5934833" y="3122819"/>
        <a:ext cx="1309367" cy="634929"/>
      </dsp:txXfrm>
    </dsp:sp>
    <dsp:sp modelId="{5A3F458A-0554-4A10-95C0-EBEAE3309F94}">
      <dsp:nvSpPr>
        <dsp:cNvPr id="0" name=""/>
        <dsp:cNvSpPr/>
      </dsp:nvSpPr>
      <dsp:spPr>
        <a:xfrm>
          <a:off x="7263954" y="3430341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3426795"/>
        <a:ext cx="26977" cy="26977"/>
      </dsp:txXfrm>
    </dsp:sp>
    <dsp:sp modelId="{B68E1EE1-8621-4BF4-B5EF-2313729B6858}">
      <dsp:nvSpPr>
        <dsp:cNvPr id="0" name=""/>
        <dsp:cNvSpPr/>
      </dsp:nvSpPr>
      <dsp:spPr>
        <a:xfrm>
          <a:off x="7803504" y="3103065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1311,5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7823258" y="3122819"/>
        <a:ext cx="1309367" cy="634929"/>
      </dsp:txXfrm>
    </dsp:sp>
    <dsp:sp modelId="{855CB2F0-150A-4D68-A685-3ECB52E4CAA9}">
      <dsp:nvSpPr>
        <dsp:cNvPr id="0" name=""/>
        <dsp:cNvSpPr/>
      </dsp:nvSpPr>
      <dsp:spPr>
        <a:xfrm rot="19457599">
          <a:off x="5313075" y="4399845"/>
          <a:ext cx="66445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64458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28692" y="4393176"/>
        <a:ext cx="33222" cy="33222"/>
      </dsp:txXfrm>
    </dsp:sp>
    <dsp:sp modelId="{40F37B19-F580-4E07-A5DA-D5178F73E09A}">
      <dsp:nvSpPr>
        <dsp:cNvPr id="0" name=""/>
        <dsp:cNvSpPr/>
      </dsp:nvSpPr>
      <dsp:spPr>
        <a:xfrm>
          <a:off x="5915079" y="3878668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Servicii comunale</a:t>
          </a:r>
          <a:endParaRPr lang="ru-RU" sz="1600" kern="1200" dirty="0"/>
        </a:p>
      </dsp:txBody>
      <dsp:txXfrm>
        <a:off x="5934833" y="3898422"/>
        <a:ext cx="1309367" cy="634929"/>
      </dsp:txXfrm>
    </dsp:sp>
    <dsp:sp modelId="{0A1BD27A-9C3B-4E43-8EDA-0548D2BBA840}">
      <dsp:nvSpPr>
        <dsp:cNvPr id="0" name=""/>
        <dsp:cNvSpPr/>
      </dsp:nvSpPr>
      <dsp:spPr>
        <a:xfrm>
          <a:off x="7263954" y="4205944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4202398"/>
        <a:ext cx="26977" cy="26977"/>
      </dsp:txXfrm>
    </dsp:sp>
    <dsp:sp modelId="{1718D104-E277-478C-A820-DB4B27A24542}">
      <dsp:nvSpPr>
        <dsp:cNvPr id="0" name=""/>
        <dsp:cNvSpPr/>
      </dsp:nvSpPr>
      <dsp:spPr>
        <a:xfrm>
          <a:off x="7803504" y="3878668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120,0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7823258" y="3898422"/>
        <a:ext cx="1309367" cy="634929"/>
      </dsp:txXfrm>
    </dsp:sp>
    <dsp:sp modelId="{A6D9F35D-CC07-48DC-BBC8-FD8387572438}">
      <dsp:nvSpPr>
        <dsp:cNvPr id="0" name=""/>
        <dsp:cNvSpPr/>
      </dsp:nvSpPr>
      <dsp:spPr>
        <a:xfrm rot="2142401">
          <a:off x="5313075" y="4787647"/>
          <a:ext cx="66445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64458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28692" y="4780978"/>
        <a:ext cx="33222" cy="33222"/>
      </dsp:txXfrm>
    </dsp:sp>
    <dsp:sp modelId="{D051E581-03C9-483C-AAFA-CEAC6E0CF678}">
      <dsp:nvSpPr>
        <dsp:cNvPr id="0" name=""/>
        <dsp:cNvSpPr/>
      </dsp:nvSpPr>
      <dsp:spPr>
        <a:xfrm>
          <a:off x="5915079" y="4654271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Alimentația</a:t>
          </a:r>
          <a:endParaRPr lang="ru-RU" sz="1600" kern="1200" dirty="0"/>
        </a:p>
      </dsp:txBody>
      <dsp:txXfrm>
        <a:off x="5934833" y="4674025"/>
        <a:ext cx="1309367" cy="634929"/>
      </dsp:txXfrm>
    </dsp:sp>
    <dsp:sp modelId="{A758F817-E4E2-4D65-BC45-06E697D2D6C1}">
      <dsp:nvSpPr>
        <dsp:cNvPr id="0" name=""/>
        <dsp:cNvSpPr/>
      </dsp:nvSpPr>
      <dsp:spPr>
        <a:xfrm>
          <a:off x="7263954" y="4981548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4978002"/>
        <a:ext cx="26977" cy="26977"/>
      </dsp:txXfrm>
    </dsp:sp>
    <dsp:sp modelId="{C734D4BD-AD14-4DBD-858F-164C9A97E75E}">
      <dsp:nvSpPr>
        <dsp:cNvPr id="0" name=""/>
        <dsp:cNvSpPr/>
      </dsp:nvSpPr>
      <dsp:spPr>
        <a:xfrm>
          <a:off x="7803504" y="4654271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328,4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7823258" y="4674025"/>
        <a:ext cx="1309367" cy="634929"/>
      </dsp:txXfrm>
    </dsp:sp>
    <dsp:sp modelId="{6F6DFFE2-D3CD-4C07-85E4-3E5FEF39A29F}">
      <dsp:nvSpPr>
        <dsp:cNvPr id="0" name=""/>
        <dsp:cNvSpPr/>
      </dsp:nvSpPr>
      <dsp:spPr>
        <a:xfrm rot="3907178">
          <a:off x="5004089" y="5175448"/>
          <a:ext cx="128242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282429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13243" y="5153330"/>
        <a:ext cx="64121" cy="64121"/>
      </dsp:txXfrm>
    </dsp:sp>
    <dsp:sp modelId="{61CF2C65-8A5F-4DC9-AA30-D8F19E68CB1E}">
      <dsp:nvSpPr>
        <dsp:cNvPr id="0" name=""/>
        <dsp:cNvSpPr/>
      </dsp:nvSpPr>
      <dsp:spPr>
        <a:xfrm>
          <a:off x="5915079" y="5429875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Alte cheltuieli</a:t>
          </a:r>
          <a:endParaRPr lang="ru-RU" sz="1600" kern="1200" dirty="0"/>
        </a:p>
      </dsp:txBody>
      <dsp:txXfrm>
        <a:off x="5934833" y="5449629"/>
        <a:ext cx="1309367" cy="634929"/>
      </dsp:txXfrm>
    </dsp:sp>
    <dsp:sp modelId="{AE495DF1-920A-49A3-A352-49110567797A}">
      <dsp:nvSpPr>
        <dsp:cNvPr id="0" name=""/>
        <dsp:cNvSpPr/>
      </dsp:nvSpPr>
      <dsp:spPr>
        <a:xfrm>
          <a:off x="7263954" y="5757151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5753605"/>
        <a:ext cx="26977" cy="26977"/>
      </dsp:txXfrm>
    </dsp:sp>
    <dsp:sp modelId="{7CD373A8-13C9-4FF1-8D0E-96C426EA7588}">
      <dsp:nvSpPr>
        <dsp:cNvPr id="0" name=""/>
        <dsp:cNvSpPr/>
      </dsp:nvSpPr>
      <dsp:spPr>
        <a:xfrm>
          <a:off x="7803504" y="5429875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22,0 </a:t>
          </a:r>
          <a:r>
            <a:rPr lang="ro-RO" sz="1600" kern="1200" dirty="0" smtClean="0"/>
            <a:t>mii lei</a:t>
          </a:r>
          <a:endParaRPr lang="ru-RU" sz="1600" kern="1200" dirty="0"/>
        </a:p>
      </dsp:txBody>
      <dsp:txXfrm>
        <a:off x="7823258" y="5449629"/>
        <a:ext cx="1309367" cy="6349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8A1DF-80FD-47D4-B882-55C7483343A8}">
      <dsp:nvSpPr>
        <dsp:cNvPr id="0" name=""/>
        <dsp:cNvSpPr/>
      </dsp:nvSpPr>
      <dsp:spPr>
        <a:xfrm>
          <a:off x="8895808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578CFF-AEA1-400E-A4EC-57D1D9DC99E0}">
      <dsp:nvSpPr>
        <dsp:cNvPr id="0" name=""/>
        <dsp:cNvSpPr/>
      </dsp:nvSpPr>
      <dsp:spPr>
        <a:xfrm>
          <a:off x="7288693" y="3427156"/>
          <a:ext cx="1652835" cy="393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022"/>
              </a:lnTo>
              <a:lnTo>
                <a:pt x="1652835" y="268022"/>
              </a:lnTo>
              <a:lnTo>
                <a:pt x="1652835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D5FCA-5670-4327-BF56-5395C4F483C6}">
      <dsp:nvSpPr>
        <dsp:cNvPr id="0" name=""/>
        <dsp:cNvSpPr/>
      </dsp:nvSpPr>
      <dsp:spPr>
        <a:xfrm>
          <a:off x="7242973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1DF87-11F0-4784-96CC-88C6C26B1B43}">
      <dsp:nvSpPr>
        <dsp:cNvPr id="0" name=""/>
        <dsp:cNvSpPr/>
      </dsp:nvSpPr>
      <dsp:spPr>
        <a:xfrm>
          <a:off x="7242973" y="3427156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55AE18-911C-4EFB-A56B-98CF8BD72547}">
      <dsp:nvSpPr>
        <dsp:cNvPr id="0" name=""/>
        <dsp:cNvSpPr/>
      </dsp:nvSpPr>
      <dsp:spPr>
        <a:xfrm>
          <a:off x="5590138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6B207-317E-41CB-AFE4-E5A3543294F5}">
      <dsp:nvSpPr>
        <dsp:cNvPr id="0" name=""/>
        <dsp:cNvSpPr/>
      </dsp:nvSpPr>
      <dsp:spPr>
        <a:xfrm>
          <a:off x="5635858" y="3427156"/>
          <a:ext cx="1652835" cy="393299"/>
        </a:xfrm>
        <a:custGeom>
          <a:avLst/>
          <a:gdLst/>
          <a:ahLst/>
          <a:cxnLst/>
          <a:rect l="0" t="0" r="0" b="0"/>
          <a:pathLst>
            <a:path>
              <a:moveTo>
                <a:pt x="1652835" y="0"/>
              </a:moveTo>
              <a:lnTo>
                <a:pt x="1652835" y="268022"/>
              </a:lnTo>
              <a:lnTo>
                <a:pt x="0" y="268022"/>
              </a:lnTo>
              <a:lnTo>
                <a:pt x="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B21EBB-2BEE-4490-9AA3-ED8FA5481EE2}">
      <dsp:nvSpPr>
        <dsp:cNvPr id="0" name=""/>
        <dsp:cNvSpPr/>
      </dsp:nvSpPr>
      <dsp:spPr>
        <a:xfrm>
          <a:off x="7242973" y="2175133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CF919F-3294-4987-8881-11D5E376B208}">
      <dsp:nvSpPr>
        <dsp:cNvPr id="0" name=""/>
        <dsp:cNvSpPr/>
      </dsp:nvSpPr>
      <dsp:spPr>
        <a:xfrm>
          <a:off x="4809440" y="923110"/>
          <a:ext cx="2479252" cy="393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022"/>
              </a:lnTo>
              <a:lnTo>
                <a:pt x="2479252" y="268022"/>
              </a:lnTo>
              <a:lnTo>
                <a:pt x="2479252" y="393299"/>
              </a:lnTo>
            </a:path>
          </a:pathLst>
        </a:custGeom>
        <a:noFill/>
        <a:ln w="15875" cap="rnd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7AE2F0-C88F-4624-AA48-FFCC5C318F56}">
      <dsp:nvSpPr>
        <dsp:cNvPr id="0" name=""/>
        <dsp:cNvSpPr/>
      </dsp:nvSpPr>
      <dsp:spPr>
        <a:xfrm>
          <a:off x="3937302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68EB1-AD6F-4191-AC08-3492B5F72DB0}">
      <dsp:nvSpPr>
        <dsp:cNvPr id="0" name=""/>
        <dsp:cNvSpPr/>
      </dsp:nvSpPr>
      <dsp:spPr>
        <a:xfrm>
          <a:off x="2362454" y="3405645"/>
          <a:ext cx="1620568" cy="414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533"/>
              </a:lnTo>
              <a:lnTo>
                <a:pt x="1620568" y="289533"/>
              </a:lnTo>
              <a:lnTo>
                <a:pt x="1620568" y="414810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2A8FC-5F4B-46E5-8B54-23863EAD72AC}">
      <dsp:nvSpPr>
        <dsp:cNvPr id="0" name=""/>
        <dsp:cNvSpPr/>
      </dsp:nvSpPr>
      <dsp:spPr>
        <a:xfrm>
          <a:off x="2284467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AB5B53-2301-4425-AACE-F0D0E9CBBC79}">
      <dsp:nvSpPr>
        <dsp:cNvPr id="0" name=""/>
        <dsp:cNvSpPr/>
      </dsp:nvSpPr>
      <dsp:spPr>
        <a:xfrm>
          <a:off x="2284467" y="3405645"/>
          <a:ext cx="91440" cy="414810"/>
        </a:xfrm>
        <a:custGeom>
          <a:avLst/>
          <a:gdLst/>
          <a:ahLst/>
          <a:cxnLst/>
          <a:rect l="0" t="0" r="0" b="0"/>
          <a:pathLst>
            <a:path>
              <a:moveTo>
                <a:pt x="77986" y="0"/>
              </a:moveTo>
              <a:lnTo>
                <a:pt x="77986" y="289533"/>
              </a:lnTo>
              <a:lnTo>
                <a:pt x="45720" y="289533"/>
              </a:lnTo>
              <a:lnTo>
                <a:pt x="45720" y="414810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42D13-49B8-4ED0-8980-537C5EAB4607}">
      <dsp:nvSpPr>
        <dsp:cNvPr id="0" name=""/>
        <dsp:cNvSpPr/>
      </dsp:nvSpPr>
      <dsp:spPr>
        <a:xfrm>
          <a:off x="631632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E92DE-6A41-48B4-880B-0BA571A30FF7}">
      <dsp:nvSpPr>
        <dsp:cNvPr id="0" name=""/>
        <dsp:cNvSpPr/>
      </dsp:nvSpPr>
      <dsp:spPr>
        <a:xfrm>
          <a:off x="677352" y="3405645"/>
          <a:ext cx="1685101" cy="414810"/>
        </a:xfrm>
        <a:custGeom>
          <a:avLst/>
          <a:gdLst/>
          <a:ahLst/>
          <a:cxnLst/>
          <a:rect l="0" t="0" r="0" b="0"/>
          <a:pathLst>
            <a:path>
              <a:moveTo>
                <a:pt x="1685101" y="0"/>
              </a:moveTo>
              <a:lnTo>
                <a:pt x="1685101" y="289533"/>
              </a:lnTo>
              <a:lnTo>
                <a:pt x="0" y="289533"/>
              </a:lnTo>
              <a:lnTo>
                <a:pt x="0" y="414810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8A4062-F979-4D17-8E79-32EF7D601786}">
      <dsp:nvSpPr>
        <dsp:cNvPr id="0" name=""/>
        <dsp:cNvSpPr/>
      </dsp:nvSpPr>
      <dsp:spPr>
        <a:xfrm>
          <a:off x="2316734" y="2196644"/>
          <a:ext cx="91440" cy="350277"/>
        </a:xfrm>
        <a:custGeom>
          <a:avLst/>
          <a:gdLst/>
          <a:ahLst/>
          <a:cxnLst/>
          <a:rect l="0" t="0" r="0" b="0"/>
          <a:pathLst>
            <a:path>
              <a:moveTo>
                <a:pt x="77999" y="0"/>
              </a:moveTo>
              <a:lnTo>
                <a:pt x="77999" y="225000"/>
              </a:lnTo>
              <a:lnTo>
                <a:pt x="45720" y="225000"/>
              </a:lnTo>
              <a:lnTo>
                <a:pt x="45720" y="350277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7FE737-84FC-48CA-A43B-44A4598B3363}">
      <dsp:nvSpPr>
        <dsp:cNvPr id="0" name=""/>
        <dsp:cNvSpPr/>
      </dsp:nvSpPr>
      <dsp:spPr>
        <a:xfrm>
          <a:off x="2394733" y="923110"/>
          <a:ext cx="2414706" cy="414810"/>
        </a:xfrm>
        <a:custGeom>
          <a:avLst/>
          <a:gdLst/>
          <a:ahLst/>
          <a:cxnLst/>
          <a:rect l="0" t="0" r="0" b="0"/>
          <a:pathLst>
            <a:path>
              <a:moveTo>
                <a:pt x="2414706" y="0"/>
              </a:moveTo>
              <a:lnTo>
                <a:pt x="2414706" y="289533"/>
              </a:lnTo>
              <a:lnTo>
                <a:pt x="0" y="289533"/>
              </a:lnTo>
              <a:lnTo>
                <a:pt x="0" y="414810"/>
              </a:lnTo>
            </a:path>
          </a:pathLst>
        </a:custGeom>
        <a:noFill/>
        <a:ln w="15875" cap="rnd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4EFEAA-36B4-4350-90A0-0FB5ACD2D60A}">
      <dsp:nvSpPr>
        <dsp:cNvPr id="0" name=""/>
        <dsp:cNvSpPr/>
      </dsp:nvSpPr>
      <dsp:spPr>
        <a:xfrm>
          <a:off x="4133280" y="64387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AA9B9-3EB7-465C-878C-887A707209CC}">
      <dsp:nvSpPr>
        <dsp:cNvPr id="0" name=""/>
        <dsp:cNvSpPr/>
      </dsp:nvSpPr>
      <dsp:spPr>
        <a:xfrm>
          <a:off x="4283538" y="207132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356,9 </a:t>
          </a:r>
          <a:r>
            <a:rPr lang="ro-RO" sz="1700" kern="1200" dirty="0" smtClean="0"/>
            <a:t>mii lei</a:t>
          </a:r>
          <a:endParaRPr lang="ru-RU" sz="1700" kern="1200" dirty="0"/>
        </a:p>
      </dsp:txBody>
      <dsp:txXfrm>
        <a:off x="4308689" y="232283"/>
        <a:ext cx="1302017" cy="808421"/>
      </dsp:txXfrm>
    </dsp:sp>
    <dsp:sp modelId="{C4B7F878-1F30-439C-8D31-BAA7F86D1548}">
      <dsp:nvSpPr>
        <dsp:cNvPr id="0" name=""/>
        <dsp:cNvSpPr/>
      </dsp:nvSpPr>
      <dsp:spPr>
        <a:xfrm>
          <a:off x="1718574" y="1337921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E915BB-3D93-4351-99EF-E78518EF5031}">
      <dsp:nvSpPr>
        <dsp:cNvPr id="0" name=""/>
        <dsp:cNvSpPr/>
      </dsp:nvSpPr>
      <dsp:spPr>
        <a:xfrm>
          <a:off x="1868831" y="1480666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Biblioteca Publică Miclești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93982" y="1505817"/>
        <a:ext cx="1302017" cy="808421"/>
      </dsp:txXfrm>
    </dsp:sp>
    <dsp:sp modelId="{8658A37D-E7FE-4DBE-B2E6-83E7F588D769}">
      <dsp:nvSpPr>
        <dsp:cNvPr id="0" name=""/>
        <dsp:cNvSpPr/>
      </dsp:nvSpPr>
      <dsp:spPr>
        <a:xfrm>
          <a:off x="1686294" y="2546922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3C2A07-5E58-4818-94DB-E5696B43F6F2}">
      <dsp:nvSpPr>
        <dsp:cNvPr id="0" name=""/>
        <dsp:cNvSpPr/>
      </dsp:nvSpPr>
      <dsp:spPr>
        <a:xfrm>
          <a:off x="1836551" y="2689666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181,4 </a:t>
          </a: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mii lei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61702" y="2714817"/>
        <a:ext cx="1302017" cy="808421"/>
      </dsp:txXfrm>
    </dsp:sp>
    <dsp:sp modelId="{2A09B421-C57B-4BE4-ACCB-85322ED95FC9}">
      <dsp:nvSpPr>
        <dsp:cNvPr id="0" name=""/>
        <dsp:cNvSpPr/>
      </dsp:nvSpPr>
      <dsp:spPr>
        <a:xfrm>
          <a:off x="1192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9A2021-93C4-4444-B489-84B88060AB50}">
      <dsp:nvSpPr>
        <dsp:cNvPr id="0" name=""/>
        <dsp:cNvSpPr/>
      </dsp:nvSpPr>
      <dsp:spPr>
        <a:xfrm>
          <a:off x="151450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Salarii</a:t>
          </a:r>
          <a:endParaRPr lang="ru-RU" sz="1700" kern="1200" dirty="0"/>
        </a:p>
      </dsp:txBody>
      <dsp:txXfrm>
        <a:off x="176601" y="3988351"/>
        <a:ext cx="1302017" cy="808421"/>
      </dsp:txXfrm>
    </dsp:sp>
    <dsp:sp modelId="{9A87C57E-0879-452D-913A-D72710E84A7C}">
      <dsp:nvSpPr>
        <dsp:cNvPr id="0" name=""/>
        <dsp:cNvSpPr/>
      </dsp:nvSpPr>
      <dsp:spPr>
        <a:xfrm>
          <a:off x="1192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EE703-2134-439B-80BE-63D4E9118EE0}">
      <dsp:nvSpPr>
        <dsp:cNvPr id="0" name=""/>
        <dsp:cNvSpPr/>
      </dsp:nvSpPr>
      <dsp:spPr>
        <a:xfrm>
          <a:off x="151450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126,2 </a:t>
          </a:r>
          <a:r>
            <a:rPr lang="ro-RO" sz="1700" kern="1200" dirty="0" smtClean="0"/>
            <a:t>mii lei</a:t>
          </a:r>
          <a:endParaRPr lang="ru-RU" sz="1700" kern="1200" dirty="0"/>
        </a:p>
      </dsp:txBody>
      <dsp:txXfrm>
        <a:off x="176601" y="5240374"/>
        <a:ext cx="1302017" cy="808421"/>
      </dsp:txXfrm>
    </dsp:sp>
    <dsp:sp modelId="{88D6D32E-DF49-4038-ADC7-C47D5BAEB063}">
      <dsp:nvSpPr>
        <dsp:cNvPr id="0" name=""/>
        <dsp:cNvSpPr/>
      </dsp:nvSpPr>
      <dsp:spPr>
        <a:xfrm>
          <a:off x="1654027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200A18-E4A9-4782-A5EE-DBBD543E9B88}">
      <dsp:nvSpPr>
        <dsp:cNvPr id="0" name=""/>
        <dsp:cNvSpPr/>
      </dsp:nvSpPr>
      <dsp:spPr>
        <a:xfrm>
          <a:off x="1804285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Servicii comunale</a:t>
          </a:r>
          <a:endParaRPr lang="ru-RU" sz="1700" kern="1200" dirty="0"/>
        </a:p>
      </dsp:txBody>
      <dsp:txXfrm>
        <a:off x="1829436" y="3988351"/>
        <a:ext cx="1302017" cy="808421"/>
      </dsp:txXfrm>
    </dsp:sp>
    <dsp:sp modelId="{5D248C37-14BE-4391-80C6-59A4F553CDA8}">
      <dsp:nvSpPr>
        <dsp:cNvPr id="0" name=""/>
        <dsp:cNvSpPr/>
      </dsp:nvSpPr>
      <dsp:spPr>
        <a:xfrm>
          <a:off x="1654027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624CE-A5FC-4219-A34F-D1AC8F214D05}">
      <dsp:nvSpPr>
        <dsp:cNvPr id="0" name=""/>
        <dsp:cNvSpPr/>
      </dsp:nvSpPr>
      <dsp:spPr>
        <a:xfrm>
          <a:off x="1804285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2,7 mii lei</a:t>
          </a:r>
          <a:endParaRPr lang="ru-RU" sz="1700" kern="1200" dirty="0"/>
        </a:p>
      </dsp:txBody>
      <dsp:txXfrm>
        <a:off x="1829436" y="5240374"/>
        <a:ext cx="1302017" cy="808421"/>
      </dsp:txXfrm>
    </dsp:sp>
    <dsp:sp modelId="{9B7744A9-E1AB-445E-AB25-C044EA63AE02}">
      <dsp:nvSpPr>
        <dsp:cNvPr id="0" name=""/>
        <dsp:cNvSpPr/>
      </dsp:nvSpPr>
      <dsp:spPr>
        <a:xfrm>
          <a:off x="3306863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EC54E-D42E-4622-95B7-2945ED2CF219}">
      <dsp:nvSpPr>
        <dsp:cNvPr id="0" name=""/>
        <dsp:cNvSpPr/>
      </dsp:nvSpPr>
      <dsp:spPr>
        <a:xfrm>
          <a:off x="3457120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Alte cheltuieli</a:t>
          </a:r>
          <a:endParaRPr lang="ru-RU" sz="1700" kern="1200" dirty="0"/>
        </a:p>
      </dsp:txBody>
      <dsp:txXfrm>
        <a:off x="3482271" y="3988351"/>
        <a:ext cx="1302017" cy="808421"/>
      </dsp:txXfrm>
    </dsp:sp>
    <dsp:sp modelId="{1E8450DB-A3D6-4677-AE21-42A1648EE4AB}">
      <dsp:nvSpPr>
        <dsp:cNvPr id="0" name=""/>
        <dsp:cNvSpPr/>
      </dsp:nvSpPr>
      <dsp:spPr>
        <a:xfrm>
          <a:off x="3306863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2F541A-620E-4E75-A92B-86B1468B2F36}">
      <dsp:nvSpPr>
        <dsp:cNvPr id="0" name=""/>
        <dsp:cNvSpPr/>
      </dsp:nvSpPr>
      <dsp:spPr>
        <a:xfrm>
          <a:off x="3457120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52,5 </a:t>
          </a:r>
          <a:r>
            <a:rPr lang="ro-RO" sz="1700" kern="1200" dirty="0" smtClean="0"/>
            <a:t>mii lei</a:t>
          </a:r>
          <a:endParaRPr lang="ru-RU" sz="1700" kern="1200" dirty="0"/>
        </a:p>
      </dsp:txBody>
      <dsp:txXfrm>
        <a:off x="3482271" y="5240374"/>
        <a:ext cx="1302017" cy="808421"/>
      </dsp:txXfrm>
    </dsp:sp>
    <dsp:sp modelId="{DBD8B37A-7E4C-49FF-9CB7-B223033BFB85}">
      <dsp:nvSpPr>
        <dsp:cNvPr id="0" name=""/>
        <dsp:cNvSpPr/>
      </dsp:nvSpPr>
      <dsp:spPr>
        <a:xfrm>
          <a:off x="6612533" y="1316410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10966D-BB46-4031-942D-B6A40C904A95}">
      <dsp:nvSpPr>
        <dsp:cNvPr id="0" name=""/>
        <dsp:cNvSpPr/>
      </dsp:nvSpPr>
      <dsp:spPr>
        <a:xfrm>
          <a:off x="6762791" y="1459155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Biblioteca Publică Stețcani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87942" y="1484306"/>
        <a:ext cx="1302017" cy="808421"/>
      </dsp:txXfrm>
    </dsp:sp>
    <dsp:sp modelId="{AC3DDC54-475B-4DFD-87B2-FF9D2FF4F398}">
      <dsp:nvSpPr>
        <dsp:cNvPr id="0" name=""/>
        <dsp:cNvSpPr/>
      </dsp:nvSpPr>
      <dsp:spPr>
        <a:xfrm>
          <a:off x="6612533" y="2568433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1FAFF8-0CBB-4388-A089-F7020450CB9D}">
      <dsp:nvSpPr>
        <dsp:cNvPr id="0" name=""/>
        <dsp:cNvSpPr/>
      </dsp:nvSpPr>
      <dsp:spPr>
        <a:xfrm>
          <a:off x="6762791" y="2711177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175,5 </a:t>
          </a: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mii lei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87942" y="2736328"/>
        <a:ext cx="1302017" cy="808421"/>
      </dsp:txXfrm>
    </dsp:sp>
    <dsp:sp modelId="{5E5788B1-D2F7-4795-AEF6-08E57CB6814D}">
      <dsp:nvSpPr>
        <dsp:cNvPr id="0" name=""/>
        <dsp:cNvSpPr/>
      </dsp:nvSpPr>
      <dsp:spPr>
        <a:xfrm>
          <a:off x="4959698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AFC678-5FDA-43FD-AD46-13DAFB4BC264}">
      <dsp:nvSpPr>
        <dsp:cNvPr id="0" name=""/>
        <dsp:cNvSpPr/>
      </dsp:nvSpPr>
      <dsp:spPr>
        <a:xfrm>
          <a:off x="5109956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Salarii</a:t>
          </a:r>
          <a:endParaRPr lang="ru-RU" sz="1700" kern="1200" dirty="0"/>
        </a:p>
      </dsp:txBody>
      <dsp:txXfrm>
        <a:off x="5135107" y="3988351"/>
        <a:ext cx="1302017" cy="808421"/>
      </dsp:txXfrm>
    </dsp:sp>
    <dsp:sp modelId="{38DBCDBB-2502-4C01-BF1D-5AE6BF8DC2CD}">
      <dsp:nvSpPr>
        <dsp:cNvPr id="0" name=""/>
        <dsp:cNvSpPr/>
      </dsp:nvSpPr>
      <dsp:spPr>
        <a:xfrm>
          <a:off x="4959698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9E151-95FA-40C9-AFCC-384884AA8773}">
      <dsp:nvSpPr>
        <dsp:cNvPr id="0" name=""/>
        <dsp:cNvSpPr/>
      </dsp:nvSpPr>
      <dsp:spPr>
        <a:xfrm>
          <a:off x="5109956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126,2 </a:t>
          </a:r>
          <a:r>
            <a:rPr lang="ro-RO" sz="1700" kern="1200" dirty="0" smtClean="0"/>
            <a:t>mii lei</a:t>
          </a:r>
          <a:endParaRPr lang="ru-RU" sz="1700" kern="1200" dirty="0"/>
        </a:p>
      </dsp:txBody>
      <dsp:txXfrm>
        <a:off x="5135107" y="5240374"/>
        <a:ext cx="1302017" cy="808421"/>
      </dsp:txXfrm>
    </dsp:sp>
    <dsp:sp modelId="{5126BD31-F2CA-41F2-8C28-A36866576FB3}">
      <dsp:nvSpPr>
        <dsp:cNvPr id="0" name=""/>
        <dsp:cNvSpPr/>
      </dsp:nvSpPr>
      <dsp:spPr>
        <a:xfrm>
          <a:off x="6612533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DECEEE-85A2-4D3F-A815-687ED0B9E0B2}">
      <dsp:nvSpPr>
        <dsp:cNvPr id="0" name=""/>
        <dsp:cNvSpPr/>
      </dsp:nvSpPr>
      <dsp:spPr>
        <a:xfrm>
          <a:off x="6762791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Servicii comunale</a:t>
          </a:r>
          <a:endParaRPr lang="ru-RU" sz="1700" kern="1200" dirty="0"/>
        </a:p>
      </dsp:txBody>
      <dsp:txXfrm>
        <a:off x="6787942" y="3988351"/>
        <a:ext cx="1302017" cy="808421"/>
      </dsp:txXfrm>
    </dsp:sp>
    <dsp:sp modelId="{E6738563-22AA-4365-9281-7B48ECFEF846}">
      <dsp:nvSpPr>
        <dsp:cNvPr id="0" name=""/>
        <dsp:cNvSpPr/>
      </dsp:nvSpPr>
      <dsp:spPr>
        <a:xfrm>
          <a:off x="6612533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7E3EC-3D6F-4DF4-85E3-08BE2F871038}">
      <dsp:nvSpPr>
        <dsp:cNvPr id="0" name=""/>
        <dsp:cNvSpPr/>
      </dsp:nvSpPr>
      <dsp:spPr>
        <a:xfrm>
          <a:off x="6762791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4,6 mii lei</a:t>
          </a:r>
          <a:endParaRPr lang="ru-RU" sz="1700" kern="1200" dirty="0"/>
        </a:p>
      </dsp:txBody>
      <dsp:txXfrm>
        <a:off x="6787942" y="5240374"/>
        <a:ext cx="1302017" cy="808421"/>
      </dsp:txXfrm>
    </dsp:sp>
    <dsp:sp modelId="{16A69BCA-6A8C-41DA-AB32-4844F3F6424F}">
      <dsp:nvSpPr>
        <dsp:cNvPr id="0" name=""/>
        <dsp:cNvSpPr/>
      </dsp:nvSpPr>
      <dsp:spPr>
        <a:xfrm>
          <a:off x="8265368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DC808-FE33-425E-B8A7-5BB65324FEBA}">
      <dsp:nvSpPr>
        <dsp:cNvPr id="0" name=""/>
        <dsp:cNvSpPr/>
      </dsp:nvSpPr>
      <dsp:spPr>
        <a:xfrm>
          <a:off x="8415626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Alte cheltuieli</a:t>
          </a:r>
          <a:endParaRPr lang="ru-RU" sz="1700" kern="1200" dirty="0"/>
        </a:p>
      </dsp:txBody>
      <dsp:txXfrm>
        <a:off x="8440777" y="3988351"/>
        <a:ext cx="1302017" cy="808421"/>
      </dsp:txXfrm>
    </dsp:sp>
    <dsp:sp modelId="{DC7D2437-0040-4625-BAFC-5C9C9E1F9924}">
      <dsp:nvSpPr>
        <dsp:cNvPr id="0" name=""/>
        <dsp:cNvSpPr/>
      </dsp:nvSpPr>
      <dsp:spPr>
        <a:xfrm>
          <a:off x="8265368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5C9171-699D-4395-877B-4E44E11258E3}">
      <dsp:nvSpPr>
        <dsp:cNvPr id="0" name=""/>
        <dsp:cNvSpPr/>
      </dsp:nvSpPr>
      <dsp:spPr>
        <a:xfrm>
          <a:off x="8415626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44,70 </a:t>
          </a:r>
          <a:r>
            <a:rPr lang="ro-RO" sz="1700" kern="1200" dirty="0" smtClean="0"/>
            <a:t>mii lei</a:t>
          </a:r>
          <a:endParaRPr lang="ru-RU" sz="1700" kern="1200" dirty="0"/>
        </a:p>
      </dsp:txBody>
      <dsp:txXfrm>
        <a:off x="8440777" y="5240374"/>
        <a:ext cx="1302017" cy="8084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2C054-1EA3-460C-9D58-E5FEC2C96131}">
      <dsp:nvSpPr>
        <dsp:cNvPr id="0" name=""/>
        <dsp:cNvSpPr/>
      </dsp:nvSpPr>
      <dsp:spPr>
        <a:xfrm>
          <a:off x="4268208" y="0"/>
          <a:ext cx="1438672" cy="61383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Total instituție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68208" y="0"/>
        <a:ext cx="1438672" cy="1841500"/>
      </dsp:txXfrm>
    </dsp:sp>
    <dsp:sp modelId="{6D8A283F-1458-4B16-B7A9-8072951870D3}">
      <dsp:nvSpPr>
        <dsp:cNvPr id="0" name=""/>
        <dsp:cNvSpPr/>
      </dsp:nvSpPr>
      <dsp:spPr>
        <a:xfrm>
          <a:off x="2589757" y="0"/>
          <a:ext cx="1438672" cy="61383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Instituția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89757" y="0"/>
        <a:ext cx="1438672" cy="1841500"/>
      </dsp:txXfrm>
    </dsp:sp>
    <dsp:sp modelId="{485271AA-75ED-4369-AE42-83CA1EFDE0BD}">
      <dsp:nvSpPr>
        <dsp:cNvPr id="0" name=""/>
        <dsp:cNvSpPr/>
      </dsp:nvSpPr>
      <dsp:spPr>
        <a:xfrm>
          <a:off x="851228" y="0"/>
          <a:ext cx="1438672" cy="61383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Total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1228" y="0"/>
        <a:ext cx="1438672" cy="1841500"/>
      </dsp:txXfrm>
    </dsp:sp>
    <dsp:sp modelId="{2B7B434A-74AE-4383-B89D-1F0B0091E515}">
      <dsp:nvSpPr>
        <dsp:cNvPr id="0" name=""/>
        <dsp:cNvSpPr/>
      </dsp:nvSpPr>
      <dsp:spPr>
        <a:xfrm>
          <a:off x="1031196" y="3567427"/>
          <a:ext cx="1198893" cy="599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721,10 </a:t>
          </a:r>
          <a:r>
            <a:rPr lang="ro-RO" sz="1300" kern="1200" dirty="0" smtClean="0"/>
            <a:t>mii lei</a:t>
          </a:r>
          <a:endParaRPr lang="ru-RU" sz="1300" kern="1200" dirty="0"/>
        </a:p>
      </dsp:txBody>
      <dsp:txXfrm>
        <a:off x="1048753" y="3584984"/>
        <a:ext cx="1163779" cy="564332"/>
      </dsp:txXfrm>
    </dsp:sp>
    <dsp:sp modelId="{2B4E4ED9-D84C-455A-86D1-AF9D87EFA600}">
      <dsp:nvSpPr>
        <dsp:cNvPr id="0" name=""/>
        <dsp:cNvSpPr/>
      </dsp:nvSpPr>
      <dsp:spPr>
        <a:xfrm rot="17692822">
          <a:off x="1899950" y="3341338"/>
          <a:ext cx="1139835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1139835" y="8789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41372" y="3321631"/>
        <a:ext cx="56991" cy="56991"/>
      </dsp:txXfrm>
    </dsp:sp>
    <dsp:sp modelId="{35261EE1-7865-46AF-AB11-800FD4EAEA69}">
      <dsp:nvSpPr>
        <dsp:cNvPr id="0" name=""/>
        <dsp:cNvSpPr/>
      </dsp:nvSpPr>
      <dsp:spPr>
        <a:xfrm>
          <a:off x="2709647" y="2533381"/>
          <a:ext cx="1198893" cy="5994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Căminul cultural Miclești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27204" y="2550938"/>
        <a:ext cx="1163779" cy="564332"/>
      </dsp:txXfrm>
    </dsp:sp>
    <dsp:sp modelId="{8F888962-CC40-44CD-A236-818FD042156E}">
      <dsp:nvSpPr>
        <dsp:cNvPr id="0" name=""/>
        <dsp:cNvSpPr/>
      </dsp:nvSpPr>
      <dsp:spPr>
        <a:xfrm>
          <a:off x="3908540" y="2824315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36330" y="2821115"/>
        <a:ext cx="23977" cy="23977"/>
      </dsp:txXfrm>
    </dsp:sp>
    <dsp:sp modelId="{80A3C10F-073D-46A6-AB49-7CC0DE2A5BBC}">
      <dsp:nvSpPr>
        <dsp:cNvPr id="0" name=""/>
        <dsp:cNvSpPr/>
      </dsp:nvSpPr>
      <dsp:spPr>
        <a:xfrm>
          <a:off x="4388097" y="2533381"/>
          <a:ext cx="1198893" cy="59944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301,3 </a:t>
          </a:r>
          <a:r>
            <a:rPr lang="ro-RO" sz="1300" kern="1200" dirty="0" smtClean="0"/>
            <a:t>mii lei</a:t>
          </a:r>
          <a:endParaRPr lang="ru-RU" sz="1300" kern="1200" dirty="0"/>
        </a:p>
      </dsp:txBody>
      <dsp:txXfrm>
        <a:off x="4405654" y="2550938"/>
        <a:ext cx="1163779" cy="564332"/>
      </dsp:txXfrm>
    </dsp:sp>
    <dsp:sp modelId="{5A580E5F-AB48-462D-A9E3-5674AD22851A}">
      <dsp:nvSpPr>
        <dsp:cNvPr id="0" name=""/>
        <dsp:cNvSpPr/>
      </dsp:nvSpPr>
      <dsp:spPr>
        <a:xfrm rot="18289469">
          <a:off x="5406889" y="2479633"/>
          <a:ext cx="83976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39760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05776" y="2467429"/>
        <a:ext cx="41988" cy="41988"/>
      </dsp:txXfrm>
    </dsp:sp>
    <dsp:sp modelId="{E2BF68D2-D61F-476A-A67F-FEEA45256D57}">
      <dsp:nvSpPr>
        <dsp:cNvPr id="0" name=""/>
        <dsp:cNvSpPr/>
      </dsp:nvSpPr>
      <dsp:spPr>
        <a:xfrm>
          <a:off x="6066548" y="1844017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Salarii</a:t>
          </a:r>
          <a:endParaRPr lang="ru-RU" sz="1300" kern="1200" dirty="0"/>
        </a:p>
      </dsp:txBody>
      <dsp:txXfrm>
        <a:off x="6084105" y="1861574"/>
        <a:ext cx="1163779" cy="564332"/>
      </dsp:txXfrm>
    </dsp:sp>
    <dsp:sp modelId="{CD28393B-35E2-471F-8834-24CDCEA32C2D}">
      <dsp:nvSpPr>
        <dsp:cNvPr id="0" name=""/>
        <dsp:cNvSpPr/>
      </dsp:nvSpPr>
      <dsp:spPr>
        <a:xfrm>
          <a:off x="7265442" y="2134952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2131752"/>
        <a:ext cx="23977" cy="23977"/>
      </dsp:txXfrm>
    </dsp:sp>
    <dsp:sp modelId="{1420CBE4-0ED8-474A-83B5-EFA6CF348E4C}">
      <dsp:nvSpPr>
        <dsp:cNvPr id="0" name=""/>
        <dsp:cNvSpPr/>
      </dsp:nvSpPr>
      <dsp:spPr>
        <a:xfrm>
          <a:off x="7744999" y="1844017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251,3 </a:t>
          </a:r>
          <a:r>
            <a:rPr lang="ro-RO" sz="1300" kern="1200" dirty="0" smtClean="0"/>
            <a:t>mii lei</a:t>
          </a:r>
          <a:endParaRPr lang="ru-RU" sz="1300" kern="1200" dirty="0"/>
        </a:p>
      </dsp:txBody>
      <dsp:txXfrm>
        <a:off x="7762556" y="1861574"/>
        <a:ext cx="1163779" cy="564332"/>
      </dsp:txXfrm>
    </dsp:sp>
    <dsp:sp modelId="{13C8B24F-A0E9-42D9-864E-0F7CC14BF444}">
      <dsp:nvSpPr>
        <dsp:cNvPr id="0" name=""/>
        <dsp:cNvSpPr/>
      </dsp:nvSpPr>
      <dsp:spPr>
        <a:xfrm>
          <a:off x="5586991" y="2824315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14781" y="2821115"/>
        <a:ext cx="23977" cy="23977"/>
      </dsp:txXfrm>
    </dsp:sp>
    <dsp:sp modelId="{ACFD7D4A-FB85-46B0-8547-734770525A88}">
      <dsp:nvSpPr>
        <dsp:cNvPr id="0" name=""/>
        <dsp:cNvSpPr/>
      </dsp:nvSpPr>
      <dsp:spPr>
        <a:xfrm>
          <a:off x="6066548" y="2533381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Servicii comunale</a:t>
          </a:r>
          <a:endParaRPr lang="ru-RU" sz="1300" kern="1200" dirty="0"/>
        </a:p>
      </dsp:txBody>
      <dsp:txXfrm>
        <a:off x="6084105" y="2550938"/>
        <a:ext cx="1163779" cy="564332"/>
      </dsp:txXfrm>
    </dsp:sp>
    <dsp:sp modelId="{D786E599-0B92-4022-9C82-F6AC43BC46C7}">
      <dsp:nvSpPr>
        <dsp:cNvPr id="0" name=""/>
        <dsp:cNvSpPr/>
      </dsp:nvSpPr>
      <dsp:spPr>
        <a:xfrm>
          <a:off x="7265442" y="2824315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2821115"/>
        <a:ext cx="23977" cy="23977"/>
      </dsp:txXfrm>
    </dsp:sp>
    <dsp:sp modelId="{D7EEF074-28C1-4D0B-B13F-0A1D447DB79F}">
      <dsp:nvSpPr>
        <dsp:cNvPr id="0" name=""/>
        <dsp:cNvSpPr/>
      </dsp:nvSpPr>
      <dsp:spPr>
        <a:xfrm>
          <a:off x="7744999" y="2533381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2,00 </a:t>
          </a:r>
          <a:r>
            <a:rPr lang="ro-RO" sz="1300" kern="1200" dirty="0" smtClean="0"/>
            <a:t>mii lei</a:t>
          </a:r>
          <a:endParaRPr lang="ru-RU" sz="1300" kern="1200" dirty="0"/>
        </a:p>
      </dsp:txBody>
      <dsp:txXfrm>
        <a:off x="7762556" y="2550938"/>
        <a:ext cx="1163779" cy="564332"/>
      </dsp:txXfrm>
    </dsp:sp>
    <dsp:sp modelId="{22308AEE-788C-4FFB-A704-C812769AEA38}">
      <dsp:nvSpPr>
        <dsp:cNvPr id="0" name=""/>
        <dsp:cNvSpPr/>
      </dsp:nvSpPr>
      <dsp:spPr>
        <a:xfrm rot="3310531">
          <a:off x="5406889" y="3168997"/>
          <a:ext cx="83976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39760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05776" y="3156792"/>
        <a:ext cx="41988" cy="41988"/>
      </dsp:txXfrm>
    </dsp:sp>
    <dsp:sp modelId="{C92B8AD6-4DA9-4B9B-8BD6-32AD69668451}">
      <dsp:nvSpPr>
        <dsp:cNvPr id="0" name=""/>
        <dsp:cNvSpPr/>
      </dsp:nvSpPr>
      <dsp:spPr>
        <a:xfrm>
          <a:off x="6066548" y="3222745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Alte cheltuieli</a:t>
          </a:r>
          <a:endParaRPr lang="ru-RU" sz="1300" kern="1200" dirty="0"/>
        </a:p>
      </dsp:txBody>
      <dsp:txXfrm>
        <a:off x="6084105" y="3240302"/>
        <a:ext cx="1163779" cy="564332"/>
      </dsp:txXfrm>
    </dsp:sp>
    <dsp:sp modelId="{C036A951-69B8-4268-A3FA-393B1BCA7F98}">
      <dsp:nvSpPr>
        <dsp:cNvPr id="0" name=""/>
        <dsp:cNvSpPr/>
      </dsp:nvSpPr>
      <dsp:spPr>
        <a:xfrm>
          <a:off x="7265442" y="3513679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3510479"/>
        <a:ext cx="23977" cy="23977"/>
      </dsp:txXfrm>
    </dsp:sp>
    <dsp:sp modelId="{6D46589F-0CDF-4279-AC94-3AED9444A963}">
      <dsp:nvSpPr>
        <dsp:cNvPr id="0" name=""/>
        <dsp:cNvSpPr/>
      </dsp:nvSpPr>
      <dsp:spPr>
        <a:xfrm>
          <a:off x="7744999" y="3222745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48,00 </a:t>
          </a:r>
          <a:r>
            <a:rPr lang="ro-RO" sz="1300" kern="1200" dirty="0" smtClean="0"/>
            <a:t>mii lei</a:t>
          </a:r>
          <a:endParaRPr lang="ru-RU" sz="1300" kern="1200" dirty="0"/>
        </a:p>
      </dsp:txBody>
      <dsp:txXfrm>
        <a:off x="7762556" y="3240302"/>
        <a:ext cx="1163779" cy="564332"/>
      </dsp:txXfrm>
    </dsp:sp>
    <dsp:sp modelId="{95E18CC4-7B23-4FFF-B9DE-B7F3E3129C93}">
      <dsp:nvSpPr>
        <dsp:cNvPr id="0" name=""/>
        <dsp:cNvSpPr/>
      </dsp:nvSpPr>
      <dsp:spPr>
        <a:xfrm rot="3907178">
          <a:off x="1899950" y="4375384"/>
          <a:ext cx="1139835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1139835" y="8789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41372" y="4355677"/>
        <a:ext cx="56991" cy="56991"/>
      </dsp:txXfrm>
    </dsp:sp>
    <dsp:sp modelId="{2887792C-7099-436E-BA2B-D2D4E87BFDC4}">
      <dsp:nvSpPr>
        <dsp:cNvPr id="0" name=""/>
        <dsp:cNvSpPr/>
      </dsp:nvSpPr>
      <dsp:spPr>
        <a:xfrm>
          <a:off x="2709647" y="4601472"/>
          <a:ext cx="1198893" cy="5994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Căminul cultural Stețcani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27204" y="4619029"/>
        <a:ext cx="1163779" cy="564332"/>
      </dsp:txXfrm>
    </dsp:sp>
    <dsp:sp modelId="{3DBD2A9D-676B-4C7F-97D9-6AD6E327525A}">
      <dsp:nvSpPr>
        <dsp:cNvPr id="0" name=""/>
        <dsp:cNvSpPr/>
      </dsp:nvSpPr>
      <dsp:spPr>
        <a:xfrm>
          <a:off x="3908540" y="4892406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36330" y="4889207"/>
        <a:ext cx="23977" cy="23977"/>
      </dsp:txXfrm>
    </dsp:sp>
    <dsp:sp modelId="{6E155DD9-B33C-4648-BDE5-CD94C324B516}">
      <dsp:nvSpPr>
        <dsp:cNvPr id="0" name=""/>
        <dsp:cNvSpPr/>
      </dsp:nvSpPr>
      <dsp:spPr>
        <a:xfrm>
          <a:off x="4388097" y="4601472"/>
          <a:ext cx="1198893" cy="59944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419,80 </a:t>
          </a:r>
          <a:r>
            <a:rPr lang="ro-RO" sz="1300" kern="1200" dirty="0" smtClean="0"/>
            <a:t>mii lei</a:t>
          </a:r>
          <a:endParaRPr lang="ru-RU" sz="1300" kern="1200" dirty="0"/>
        </a:p>
      </dsp:txBody>
      <dsp:txXfrm>
        <a:off x="4405654" y="4619029"/>
        <a:ext cx="1163779" cy="564332"/>
      </dsp:txXfrm>
    </dsp:sp>
    <dsp:sp modelId="{E0E08FAD-EBB3-469F-B41C-079AC79D1DD7}">
      <dsp:nvSpPr>
        <dsp:cNvPr id="0" name=""/>
        <dsp:cNvSpPr/>
      </dsp:nvSpPr>
      <dsp:spPr>
        <a:xfrm rot="18289469">
          <a:off x="5406889" y="4547725"/>
          <a:ext cx="83976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39760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05776" y="4535520"/>
        <a:ext cx="41988" cy="41988"/>
      </dsp:txXfrm>
    </dsp:sp>
    <dsp:sp modelId="{38FBC053-2F24-4C63-8A76-1D864242CC4D}">
      <dsp:nvSpPr>
        <dsp:cNvPr id="0" name=""/>
        <dsp:cNvSpPr/>
      </dsp:nvSpPr>
      <dsp:spPr>
        <a:xfrm>
          <a:off x="6066548" y="3912108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Salarii</a:t>
          </a:r>
          <a:endParaRPr lang="ru-RU" sz="1300" kern="1200" dirty="0"/>
        </a:p>
      </dsp:txBody>
      <dsp:txXfrm>
        <a:off x="6084105" y="3929665"/>
        <a:ext cx="1163779" cy="564332"/>
      </dsp:txXfrm>
    </dsp:sp>
    <dsp:sp modelId="{8DDA9C72-0F95-442E-9B60-8B00C5C74779}">
      <dsp:nvSpPr>
        <dsp:cNvPr id="0" name=""/>
        <dsp:cNvSpPr/>
      </dsp:nvSpPr>
      <dsp:spPr>
        <a:xfrm>
          <a:off x="7265442" y="4203043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4199843"/>
        <a:ext cx="23977" cy="23977"/>
      </dsp:txXfrm>
    </dsp:sp>
    <dsp:sp modelId="{65A2938F-9717-44A5-A3BA-D2ADB1677612}">
      <dsp:nvSpPr>
        <dsp:cNvPr id="0" name=""/>
        <dsp:cNvSpPr/>
      </dsp:nvSpPr>
      <dsp:spPr>
        <a:xfrm>
          <a:off x="7744999" y="3912108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236,8 </a:t>
          </a:r>
          <a:r>
            <a:rPr lang="ro-RO" sz="1300" kern="1200" dirty="0" smtClean="0"/>
            <a:t>mii lei</a:t>
          </a:r>
          <a:endParaRPr lang="ru-RU" sz="1300" kern="1200" dirty="0"/>
        </a:p>
      </dsp:txBody>
      <dsp:txXfrm>
        <a:off x="7762556" y="3929665"/>
        <a:ext cx="1163779" cy="564332"/>
      </dsp:txXfrm>
    </dsp:sp>
    <dsp:sp modelId="{064B8D54-E525-438B-80A1-1A7677382CEF}">
      <dsp:nvSpPr>
        <dsp:cNvPr id="0" name=""/>
        <dsp:cNvSpPr/>
      </dsp:nvSpPr>
      <dsp:spPr>
        <a:xfrm>
          <a:off x="5586991" y="4892406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14781" y="4889207"/>
        <a:ext cx="23977" cy="23977"/>
      </dsp:txXfrm>
    </dsp:sp>
    <dsp:sp modelId="{E5BA7274-65EA-432D-9797-6B98763E2A08}">
      <dsp:nvSpPr>
        <dsp:cNvPr id="0" name=""/>
        <dsp:cNvSpPr/>
      </dsp:nvSpPr>
      <dsp:spPr>
        <a:xfrm>
          <a:off x="6066548" y="4601472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Servicii comunale</a:t>
          </a:r>
          <a:endParaRPr lang="ru-RU" sz="1300" kern="1200" dirty="0"/>
        </a:p>
      </dsp:txBody>
      <dsp:txXfrm>
        <a:off x="6084105" y="4619029"/>
        <a:ext cx="1163779" cy="564332"/>
      </dsp:txXfrm>
    </dsp:sp>
    <dsp:sp modelId="{B88879D4-6AF1-4975-94E3-099854D023D0}">
      <dsp:nvSpPr>
        <dsp:cNvPr id="0" name=""/>
        <dsp:cNvSpPr/>
      </dsp:nvSpPr>
      <dsp:spPr>
        <a:xfrm>
          <a:off x="7265442" y="4892406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4889207"/>
        <a:ext cx="23977" cy="23977"/>
      </dsp:txXfrm>
    </dsp:sp>
    <dsp:sp modelId="{26EA26E8-924F-438F-BBE7-F5498DFD6083}">
      <dsp:nvSpPr>
        <dsp:cNvPr id="0" name=""/>
        <dsp:cNvSpPr/>
      </dsp:nvSpPr>
      <dsp:spPr>
        <a:xfrm>
          <a:off x="7744999" y="4601472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15,00 </a:t>
          </a:r>
          <a:r>
            <a:rPr lang="ro-RO" sz="1300" kern="1200" dirty="0" smtClean="0"/>
            <a:t>mii lei</a:t>
          </a:r>
          <a:endParaRPr lang="ru-RU" sz="1300" kern="1200" dirty="0"/>
        </a:p>
      </dsp:txBody>
      <dsp:txXfrm>
        <a:off x="7762556" y="4619029"/>
        <a:ext cx="1163779" cy="564332"/>
      </dsp:txXfrm>
    </dsp:sp>
    <dsp:sp modelId="{DB667D7F-1489-4105-B11D-83AADB330729}">
      <dsp:nvSpPr>
        <dsp:cNvPr id="0" name=""/>
        <dsp:cNvSpPr/>
      </dsp:nvSpPr>
      <dsp:spPr>
        <a:xfrm rot="3310531">
          <a:off x="5406889" y="5237088"/>
          <a:ext cx="83976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39760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05776" y="5224883"/>
        <a:ext cx="41988" cy="41988"/>
      </dsp:txXfrm>
    </dsp:sp>
    <dsp:sp modelId="{05884C6A-6EA2-4B28-8334-A32AE790F2C1}">
      <dsp:nvSpPr>
        <dsp:cNvPr id="0" name=""/>
        <dsp:cNvSpPr/>
      </dsp:nvSpPr>
      <dsp:spPr>
        <a:xfrm>
          <a:off x="6066548" y="5290836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Alte cheltuieli</a:t>
          </a:r>
          <a:endParaRPr lang="ru-RU" sz="1300" kern="1200" dirty="0"/>
        </a:p>
      </dsp:txBody>
      <dsp:txXfrm>
        <a:off x="6084105" y="5308393"/>
        <a:ext cx="1163779" cy="564332"/>
      </dsp:txXfrm>
    </dsp:sp>
    <dsp:sp modelId="{870AD9C9-D8E0-4A19-9457-39A9752830CB}">
      <dsp:nvSpPr>
        <dsp:cNvPr id="0" name=""/>
        <dsp:cNvSpPr/>
      </dsp:nvSpPr>
      <dsp:spPr>
        <a:xfrm>
          <a:off x="7265442" y="5581770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5578570"/>
        <a:ext cx="23977" cy="23977"/>
      </dsp:txXfrm>
    </dsp:sp>
    <dsp:sp modelId="{BB32163B-8496-469F-94F5-64C778F34DE9}">
      <dsp:nvSpPr>
        <dsp:cNvPr id="0" name=""/>
        <dsp:cNvSpPr/>
      </dsp:nvSpPr>
      <dsp:spPr>
        <a:xfrm>
          <a:off x="7744999" y="5290836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168,00 </a:t>
          </a:r>
          <a:r>
            <a:rPr lang="ro-RO" sz="1300" kern="1200" dirty="0" smtClean="0"/>
            <a:t>mii lei</a:t>
          </a:r>
          <a:endParaRPr lang="ru-RU" sz="1300" kern="1200" dirty="0"/>
        </a:p>
      </dsp:txBody>
      <dsp:txXfrm>
        <a:off x="7762556" y="5308393"/>
        <a:ext cx="1163779" cy="5643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9879EA-996C-4946-B876-B1FFC6865439}">
      <dsp:nvSpPr>
        <dsp:cNvPr id="0" name=""/>
        <dsp:cNvSpPr/>
      </dsp:nvSpPr>
      <dsp:spPr>
        <a:xfrm>
          <a:off x="5831147" y="3208527"/>
          <a:ext cx="918517" cy="5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033"/>
              </a:lnTo>
              <a:lnTo>
                <a:pt x="918517" y="59903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0748A7-BF31-46F2-928F-C0602E9BE654}">
      <dsp:nvSpPr>
        <dsp:cNvPr id="0" name=""/>
        <dsp:cNvSpPr/>
      </dsp:nvSpPr>
      <dsp:spPr>
        <a:xfrm>
          <a:off x="3415047" y="1790815"/>
          <a:ext cx="2416100" cy="419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61"/>
              </a:lnTo>
              <a:lnTo>
                <a:pt x="2416100" y="209661"/>
              </a:lnTo>
              <a:lnTo>
                <a:pt x="2416100" y="41932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DCC67C-AAA2-4BD3-A0E7-C58E9443E9CE}">
      <dsp:nvSpPr>
        <dsp:cNvPr id="0" name=""/>
        <dsp:cNvSpPr/>
      </dsp:nvSpPr>
      <dsp:spPr>
        <a:xfrm>
          <a:off x="3415047" y="3208527"/>
          <a:ext cx="918517" cy="5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033"/>
              </a:lnTo>
              <a:lnTo>
                <a:pt x="918517" y="59903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03DAD-8F47-44DF-93D3-171E662C3E5E}">
      <dsp:nvSpPr>
        <dsp:cNvPr id="0" name=""/>
        <dsp:cNvSpPr/>
      </dsp:nvSpPr>
      <dsp:spPr>
        <a:xfrm>
          <a:off x="3369327" y="1790815"/>
          <a:ext cx="91440" cy="4193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932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D7581A-6933-40FD-89CA-018BCEC1CF6A}">
      <dsp:nvSpPr>
        <dsp:cNvPr id="0" name=""/>
        <dsp:cNvSpPr/>
      </dsp:nvSpPr>
      <dsp:spPr>
        <a:xfrm>
          <a:off x="998946" y="3208527"/>
          <a:ext cx="918517" cy="5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033"/>
              </a:lnTo>
              <a:lnTo>
                <a:pt x="918517" y="59903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EFE762-8291-4761-86DF-27D953DE6FBC}">
      <dsp:nvSpPr>
        <dsp:cNvPr id="0" name=""/>
        <dsp:cNvSpPr/>
      </dsp:nvSpPr>
      <dsp:spPr>
        <a:xfrm>
          <a:off x="998946" y="1790815"/>
          <a:ext cx="2416100" cy="419323"/>
        </a:xfrm>
        <a:custGeom>
          <a:avLst/>
          <a:gdLst/>
          <a:ahLst/>
          <a:cxnLst/>
          <a:rect l="0" t="0" r="0" b="0"/>
          <a:pathLst>
            <a:path>
              <a:moveTo>
                <a:pt x="2416100" y="0"/>
              </a:moveTo>
              <a:lnTo>
                <a:pt x="2416100" y="209661"/>
              </a:lnTo>
              <a:lnTo>
                <a:pt x="0" y="209661"/>
              </a:lnTo>
              <a:lnTo>
                <a:pt x="0" y="41932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85BE3-AC04-4F2A-8AFF-0B93879292D3}">
      <dsp:nvSpPr>
        <dsp:cNvPr id="0" name=""/>
        <dsp:cNvSpPr/>
      </dsp:nvSpPr>
      <dsp:spPr>
        <a:xfrm>
          <a:off x="2915853" y="792427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45211-E414-4884-9137-E7778F7A8A83}">
      <dsp:nvSpPr>
        <dsp:cNvPr id="0" name=""/>
        <dsp:cNvSpPr/>
      </dsp:nvSpPr>
      <dsp:spPr>
        <a:xfrm>
          <a:off x="2915853" y="792427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9440B-5E43-4569-996F-35DBE1BA1159}">
      <dsp:nvSpPr>
        <dsp:cNvPr id="0" name=""/>
        <dsp:cNvSpPr/>
      </dsp:nvSpPr>
      <dsp:spPr>
        <a:xfrm>
          <a:off x="2416658" y="972137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5</a:t>
          </a:r>
          <a:r>
            <a:rPr lang="ro-MD" sz="2100" kern="1200" dirty="0" smtClean="0"/>
            <a:t>559</a:t>
          </a:r>
          <a:r>
            <a:rPr lang="en-US" sz="2100" kern="1200" dirty="0" smtClean="0"/>
            <a:t>,</a:t>
          </a:r>
          <a:r>
            <a:rPr lang="ro-MD" sz="2100" kern="1200" dirty="0" smtClean="0"/>
            <a:t>1</a:t>
          </a:r>
          <a:r>
            <a:rPr lang="en-US" sz="2100" kern="1200" dirty="0" smtClean="0"/>
            <a:t>0</a:t>
          </a:r>
          <a:r>
            <a:rPr lang="ro-RO" sz="2100" kern="1200" dirty="0" smtClean="0"/>
            <a:t> </a:t>
          </a:r>
          <a:r>
            <a:rPr lang="ro-RO" sz="2100" kern="1200" dirty="0" smtClean="0"/>
            <a:t>mii lei</a:t>
          </a:r>
          <a:endParaRPr lang="ru-RU" sz="2100" kern="1200" dirty="0"/>
        </a:p>
      </dsp:txBody>
      <dsp:txXfrm>
        <a:off x="2416658" y="972137"/>
        <a:ext cx="1996777" cy="638968"/>
      </dsp:txXfrm>
    </dsp:sp>
    <dsp:sp modelId="{FE77AD99-739C-42A3-8E77-96ED1330CFBE}">
      <dsp:nvSpPr>
        <dsp:cNvPr id="0" name=""/>
        <dsp:cNvSpPr/>
      </dsp:nvSpPr>
      <dsp:spPr>
        <a:xfrm>
          <a:off x="499752" y="2210139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24F617-0499-4371-9B37-94699BA111B4}">
      <dsp:nvSpPr>
        <dsp:cNvPr id="0" name=""/>
        <dsp:cNvSpPr/>
      </dsp:nvSpPr>
      <dsp:spPr>
        <a:xfrm>
          <a:off x="499752" y="2210139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A690E-3E3E-4710-BC7F-3963EEE5990B}">
      <dsp:nvSpPr>
        <dsp:cNvPr id="0" name=""/>
        <dsp:cNvSpPr/>
      </dsp:nvSpPr>
      <dsp:spPr>
        <a:xfrm>
          <a:off x="558" y="2389849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100" kern="1200" dirty="0" smtClean="0"/>
            <a:t>Iluminarea stradală</a:t>
          </a:r>
          <a:endParaRPr lang="ru-RU" sz="2100" kern="1200" dirty="0"/>
        </a:p>
      </dsp:txBody>
      <dsp:txXfrm>
        <a:off x="558" y="2389849"/>
        <a:ext cx="1996777" cy="638968"/>
      </dsp:txXfrm>
    </dsp:sp>
    <dsp:sp modelId="{0E547C1C-C3A8-4FD8-8637-C2ABA1745772}">
      <dsp:nvSpPr>
        <dsp:cNvPr id="0" name=""/>
        <dsp:cNvSpPr/>
      </dsp:nvSpPr>
      <dsp:spPr>
        <a:xfrm>
          <a:off x="1797657" y="3627851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E0C27-7612-4924-A87F-0A0E6EBCB530}">
      <dsp:nvSpPr>
        <dsp:cNvPr id="0" name=""/>
        <dsp:cNvSpPr/>
      </dsp:nvSpPr>
      <dsp:spPr>
        <a:xfrm>
          <a:off x="1797657" y="3627851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D7952-DFB7-4471-A1C2-FF2AF3D3E867}">
      <dsp:nvSpPr>
        <dsp:cNvPr id="0" name=""/>
        <dsp:cNvSpPr/>
      </dsp:nvSpPr>
      <dsp:spPr>
        <a:xfrm>
          <a:off x="1298463" y="3807561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1298463" y="3807561"/>
        <a:ext cx="1996777" cy="638968"/>
      </dsp:txXfrm>
    </dsp:sp>
    <dsp:sp modelId="{3BC2FD92-9665-42CC-8BC5-C20AE1949A5F}">
      <dsp:nvSpPr>
        <dsp:cNvPr id="0" name=""/>
        <dsp:cNvSpPr/>
      </dsp:nvSpPr>
      <dsp:spPr>
        <a:xfrm>
          <a:off x="2915853" y="2210139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9F198-6B03-4A87-A688-B8C08704A9DB}">
      <dsp:nvSpPr>
        <dsp:cNvPr id="0" name=""/>
        <dsp:cNvSpPr/>
      </dsp:nvSpPr>
      <dsp:spPr>
        <a:xfrm>
          <a:off x="2915853" y="2210139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EEE29A-4247-428B-AA43-1FE3CF8A6802}">
      <dsp:nvSpPr>
        <dsp:cNvPr id="0" name=""/>
        <dsp:cNvSpPr/>
      </dsp:nvSpPr>
      <dsp:spPr>
        <a:xfrm>
          <a:off x="2416658" y="2389849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100" kern="1200" dirty="0" smtClean="0"/>
            <a:t>Apă și canalizare</a:t>
          </a:r>
          <a:endParaRPr lang="ru-RU" sz="2100" kern="1200" dirty="0"/>
        </a:p>
      </dsp:txBody>
      <dsp:txXfrm>
        <a:off x="2416658" y="2389849"/>
        <a:ext cx="1996777" cy="638968"/>
      </dsp:txXfrm>
    </dsp:sp>
    <dsp:sp modelId="{4BF4CAEF-7F2A-4EA5-8128-F51A8FED92AB}">
      <dsp:nvSpPr>
        <dsp:cNvPr id="0" name=""/>
        <dsp:cNvSpPr/>
      </dsp:nvSpPr>
      <dsp:spPr>
        <a:xfrm>
          <a:off x="4213758" y="3627851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C9B46-40A2-4C0B-81A2-2156F26748F6}">
      <dsp:nvSpPr>
        <dsp:cNvPr id="0" name=""/>
        <dsp:cNvSpPr/>
      </dsp:nvSpPr>
      <dsp:spPr>
        <a:xfrm>
          <a:off x="4213758" y="3627851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C96C4-904B-4AA7-91C8-FA3136784D78}">
      <dsp:nvSpPr>
        <dsp:cNvPr id="0" name=""/>
        <dsp:cNvSpPr/>
      </dsp:nvSpPr>
      <dsp:spPr>
        <a:xfrm>
          <a:off x="3714563" y="3807561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714563" y="3807561"/>
        <a:ext cx="1996777" cy="638968"/>
      </dsp:txXfrm>
    </dsp:sp>
    <dsp:sp modelId="{353EAA72-756B-43AA-B09C-9A73C348EDB1}">
      <dsp:nvSpPr>
        <dsp:cNvPr id="0" name=""/>
        <dsp:cNvSpPr/>
      </dsp:nvSpPr>
      <dsp:spPr>
        <a:xfrm>
          <a:off x="5331953" y="2210139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1C7C6-6C79-446D-BB21-72B0B6032F11}">
      <dsp:nvSpPr>
        <dsp:cNvPr id="0" name=""/>
        <dsp:cNvSpPr/>
      </dsp:nvSpPr>
      <dsp:spPr>
        <a:xfrm>
          <a:off x="5331953" y="2210139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7B880-932B-4351-84DD-D7B99E1A8DFD}">
      <dsp:nvSpPr>
        <dsp:cNvPr id="0" name=""/>
        <dsp:cNvSpPr/>
      </dsp:nvSpPr>
      <dsp:spPr>
        <a:xfrm>
          <a:off x="4832759" y="2389849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4832759" y="2389849"/>
        <a:ext cx="1996777" cy="638968"/>
      </dsp:txXfrm>
    </dsp:sp>
    <dsp:sp modelId="{E1063FC7-6325-454D-804F-F63C631429A8}">
      <dsp:nvSpPr>
        <dsp:cNvPr id="0" name=""/>
        <dsp:cNvSpPr/>
      </dsp:nvSpPr>
      <dsp:spPr>
        <a:xfrm>
          <a:off x="6629858" y="3627851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63E304-B09B-427E-8976-BC886AA3FAC2}">
      <dsp:nvSpPr>
        <dsp:cNvPr id="0" name=""/>
        <dsp:cNvSpPr/>
      </dsp:nvSpPr>
      <dsp:spPr>
        <a:xfrm>
          <a:off x="6629858" y="3627851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F1FD16-8F90-4715-8C0A-A3A57ECD493D}">
      <dsp:nvSpPr>
        <dsp:cNvPr id="0" name=""/>
        <dsp:cNvSpPr/>
      </dsp:nvSpPr>
      <dsp:spPr>
        <a:xfrm>
          <a:off x="6130664" y="3807561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6130664" y="3807561"/>
        <a:ext cx="1996777" cy="638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7AE13-9F3B-44F2-94B4-A577E049E919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1123950"/>
            <a:ext cx="5397500" cy="3035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613" y="4327525"/>
            <a:ext cx="5683250" cy="35401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540750"/>
            <a:ext cx="3078163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2725" y="8540750"/>
            <a:ext cx="3078163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33EED-2907-4683-964E-0655343F3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96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7258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0203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2324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15677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1682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71339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03293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68942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7451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0023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5973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092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0803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8889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4558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3371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63CF8-8271-4422-9A22-1A364A515B95}" type="datetimeFigureOut">
              <a:rPr lang="ro-RO" smtClean="0"/>
              <a:t>12.12.2025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648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473336"/>
            <a:ext cx="8915399" cy="25280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Bugetul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comunei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Micle</a:t>
            </a:r>
            <a:r>
              <a:rPr lang="ro-RO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ro-RO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pentru anul </a:t>
            </a:r>
            <a:r>
              <a:rPr lang="ro-RO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ro-R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420934"/>
            <a:ext cx="8915399" cy="1516827"/>
          </a:xfrm>
        </p:spPr>
        <p:txBody>
          <a:bodyPr>
            <a:normAutofit/>
          </a:bodyPr>
          <a:lstStyle/>
          <a:p>
            <a:pPr algn="ctr"/>
            <a:r>
              <a:rPr lang="ro-RO" sz="5000" i="1" dirty="0" smtClean="0">
                <a:solidFill>
                  <a:srgbClr val="00B050"/>
                </a:solidFill>
                <a:latin typeface="Bodoni MT Black" panose="02070A03080606020203" pitchFamily="18" charset="0"/>
              </a:rPr>
              <a:t>20 208,4</a:t>
            </a:r>
            <a:r>
              <a:rPr lang="ro-RO" sz="5000" i="1" dirty="0" smtClean="0">
                <a:solidFill>
                  <a:srgbClr val="00B050"/>
                </a:solidFill>
                <a:latin typeface="Bodoni MT Black" panose="02070A03080606020203" pitchFamily="18" charset="0"/>
              </a:rPr>
              <a:t> </a:t>
            </a:r>
            <a:r>
              <a:rPr lang="ro-RO" sz="5000" i="1" dirty="0" smtClean="0">
                <a:solidFill>
                  <a:srgbClr val="00B050"/>
                </a:solidFill>
                <a:latin typeface="Bodoni MT Black" panose="02070A03080606020203" pitchFamily="18" charset="0"/>
              </a:rPr>
              <a:t>mii lei</a:t>
            </a:r>
            <a:endParaRPr lang="ro-RO" sz="5000" i="1" dirty="0">
              <a:solidFill>
                <a:srgbClr val="00B050"/>
              </a:solidFill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75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9401" y="0"/>
            <a:ext cx="4695021" cy="1280890"/>
          </a:xfrm>
        </p:spPr>
        <p:txBody>
          <a:bodyPr>
            <a:normAutofit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Biblioteca: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001177181"/>
              </p:ext>
            </p:extLst>
          </p:nvPr>
        </p:nvGraphicFramePr>
        <p:xfrm>
          <a:off x="2031999" y="719666"/>
          <a:ext cx="9769139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842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3878" y="32273"/>
            <a:ext cx="5486068" cy="710005"/>
          </a:xfrm>
        </p:spPr>
        <p:txBody>
          <a:bodyPr>
            <a:normAutofit fontScale="90000"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Căminul cultural: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18711564"/>
              </p:ext>
            </p:extLst>
          </p:nvPr>
        </p:nvGraphicFramePr>
        <p:xfrm>
          <a:off x="2032000" y="719666"/>
          <a:ext cx="9855200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54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701" y="570155"/>
            <a:ext cx="8911687" cy="806657"/>
          </a:xfrm>
        </p:spPr>
        <p:txBody>
          <a:bodyPr>
            <a:normAutofit fontScale="90000"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Gospodăria comunală: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0531944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74137" y="2998112"/>
            <a:ext cx="21617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500" dirty="0" smtClean="0"/>
              <a:t>Amenajarea teritoriului</a:t>
            </a:r>
            <a:endParaRPr lang="ro-RO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3259567" y="4604272"/>
            <a:ext cx="21945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/>
              <a:t>1</a:t>
            </a:r>
            <a:r>
              <a:rPr lang="ro-MD" sz="2500" dirty="0" smtClean="0"/>
              <a:t>58</a:t>
            </a:r>
            <a:r>
              <a:rPr lang="ro-RO" sz="2500" dirty="0" smtClean="0"/>
              <a:t>,60 </a:t>
            </a:r>
            <a:r>
              <a:rPr lang="ro-RO" sz="2500" dirty="0" smtClean="0"/>
              <a:t>mii lei</a:t>
            </a:r>
            <a:endParaRPr lang="ro-RO" sz="2500" dirty="0"/>
          </a:p>
        </p:txBody>
      </p:sp>
      <p:sp>
        <p:nvSpPr>
          <p:cNvPr id="7" name="TextBox 6"/>
          <p:cNvSpPr txBox="1"/>
          <p:nvPr/>
        </p:nvSpPr>
        <p:spPr>
          <a:xfrm>
            <a:off x="5660968" y="4604272"/>
            <a:ext cx="21060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MD" sz="2500" dirty="0" smtClean="0"/>
              <a:t>5092</a:t>
            </a:r>
            <a:r>
              <a:rPr lang="ro-RO" sz="2500" dirty="0" smtClean="0"/>
              <a:t>,0 </a:t>
            </a:r>
            <a:r>
              <a:rPr lang="ro-RO" sz="2500" dirty="0" smtClean="0"/>
              <a:t>mii lei</a:t>
            </a:r>
            <a:endParaRPr lang="ro-RO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8175168" y="4604272"/>
            <a:ext cx="2237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/>
              <a:t>3</a:t>
            </a:r>
            <a:r>
              <a:rPr lang="ro-MD" sz="2500" dirty="0" smtClean="0"/>
              <a:t>0</a:t>
            </a:r>
            <a:r>
              <a:rPr lang="en-US" sz="2500" dirty="0" smtClean="0"/>
              <a:t>8</a:t>
            </a:r>
            <a:r>
              <a:rPr lang="ro-RO" sz="2500" dirty="0" smtClean="0"/>
              <a:t>,</a:t>
            </a:r>
            <a:r>
              <a:rPr lang="ro-MD" sz="2500" dirty="0"/>
              <a:t>5</a:t>
            </a:r>
            <a:r>
              <a:rPr lang="ro-RO" sz="2500" dirty="0" smtClean="0"/>
              <a:t>0 </a:t>
            </a:r>
            <a:r>
              <a:rPr lang="ro-RO" sz="2500" dirty="0" smtClean="0"/>
              <a:t>mii lei</a:t>
            </a:r>
            <a:endParaRPr lang="ro-RO" sz="2500" dirty="0"/>
          </a:p>
        </p:txBody>
      </p:sp>
    </p:spTree>
    <p:extLst>
      <p:ext uri="{BB962C8B-B14F-4D97-AF65-F5344CB8AC3E}">
        <p14:creationId xmlns:p14="http://schemas.microsoft.com/office/powerpoint/2010/main" val="28035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3297" y="2112085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VĂ MULȚUMIM PENTRU ATENȚIE!</a:t>
            </a:r>
            <a:endParaRPr lang="ro-R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31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Venituri: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018618"/>
              </p:ext>
            </p:extLst>
          </p:nvPr>
        </p:nvGraphicFramePr>
        <p:xfrm>
          <a:off x="2589213" y="2133600"/>
          <a:ext cx="8915400" cy="390144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0000" endA="300" endPos="38500" dist="50800" dir="5400000" sy="-100000" algn="bl" rotWithShape="0"/>
                </a:effectLst>
                <a:tableStyleId>{37CE84F3-28C3-443E-9E96-99CF82512B78}</a:tableStyleId>
              </a:tblPr>
              <a:tblGrid>
                <a:gridCol w="5844782">
                  <a:extLst>
                    <a:ext uri="{9D8B030D-6E8A-4147-A177-3AD203B41FA5}">
                      <a16:colId xmlns:a16="http://schemas.microsoft.com/office/drawing/2014/main" val="2607683328"/>
                    </a:ext>
                  </a:extLst>
                </a:gridCol>
                <a:gridCol w="3070618">
                  <a:extLst>
                    <a:ext uri="{9D8B030D-6E8A-4147-A177-3AD203B41FA5}">
                      <a16:colId xmlns:a16="http://schemas.microsoft.com/office/drawing/2014/main" val="22345676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400" dirty="0" smtClean="0">
                          <a:latin typeface="Algerian" panose="04020705040A02060702" pitchFamily="82" charset="0"/>
                        </a:rPr>
                        <a:t>Venituri</a:t>
                      </a:r>
                      <a:endParaRPr lang="ro-RO" sz="24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dirty="0" smtClean="0">
                          <a:latin typeface="Algerian" panose="04020705040A02060702" pitchFamily="82" charset="0"/>
                        </a:rPr>
                        <a:t>Suma</a:t>
                      </a:r>
                      <a:endParaRPr lang="ro-RO" sz="24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640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Venituri generale proprii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2 410</a:t>
                      </a:r>
                      <a:r>
                        <a:rPr lang="en-US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o-MD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3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Transferuri cu destinație specială pentru educație timpurie (TDSET)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4129.7 </a:t>
                      </a:r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89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Transferuri cu destinație generală (TDG)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2011,30 </a:t>
                      </a:r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373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transferuri cu destinație generală (Alte</a:t>
                      </a:r>
                      <a:r>
                        <a:rPr lang="ro-RO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TDG)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713,90 </a:t>
                      </a:r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535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taxe colectate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701,90 </a:t>
                      </a:r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659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Transferuri capitale primite cu destinație specială</a:t>
                      </a:r>
                      <a:r>
                        <a:rPr lang="ro-RO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între bugetul de stat ți instituțiile bugetelor locale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10240,90 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467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4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Total</a:t>
                      </a:r>
                      <a:endParaRPr lang="ro-RO" sz="24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20</a:t>
                      </a:r>
                      <a:r>
                        <a:rPr lang="ro-RO" sz="24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 208,40</a:t>
                      </a:r>
                      <a:r>
                        <a:rPr lang="ro-RO" sz="24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 </a:t>
                      </a:r>
                      <a:r>
                        <a:rPr lang="ro-RO" sz="24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mii lei</a:t>
                      </a:r>
                      <a:endParaRPr lang="ro-RO" sz="24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78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Structura veniturilor: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031388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124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Proporția veniturilor: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304310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7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8831" y="96985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Venituri proprii- 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o-MD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0208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,40</a:t>
            </a:r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mii lei 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1280686"/>
              </p:ext>
            </p:extLst>
          </p:nvPr>
        </p:nvGraphicFramePr>
        <p:xfrm>
          <a:off x="172122" y="1194094"/>
          <a:ext cx="12019878" cy="5571091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0000" endA="295" endPos="92000" dist="101600" dir="5400000" sy="-100000" algn="bl" rotWithShape="0"/>
                </a:effectLst>
                <a:tableStyleId>{F5AB1C69-6EDB-4FF4-983F-18BD219EF322}</a:tableStyleId>
              </a:tblPr>
              <a:tblGrid>
                <a:gridCol w="9630968">
                  <a:extLst>
                    <a:ext uri="{9D8B030D-6E8A-4147-A177-3AD203B41FA5}">
                      <a16:colId xmlns:a16="http://schemas.microsoft.com/office/drawing/2014/main" val="3848767740"/>
                    </a:ext>
                  </a:extLst>
                </a:gridCol>
                <a:gridCol w="2388910">
                  <a:extLst>
                    <a:ext uri="{9D8B030D-6E8A-4147-A177-3AD203B41FA5}">
                      <a16:colId xmlns:a16="http://schemas.microsoft.com/office/drawing/2014/main" val="2619349958"/>
                    </a:ext>
                  </a:extLst>
                </a:gridCol>
              </a:tblGrid>
              <a:tr h="370556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 Black" panose="020B0A04020102020204" pitchFamily="34" charset="0"/>
                        </a:rPr>
                        <a:t>Proveniența</a:t>
                      </a:r>
                      <a:endParaRPr lang="ro-RO" dirty="0">
                        <a:latin typeface="Arial Black" panose="020B0A04020102020204" pitchFamily="34" charset="0"/>
                      </a:endParaRPr>
                    </a:p>
                  </a:txBody>
                  <a:tcPr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 Black" panose="020B0A04020102020204" pitchFamily="34" charset="0"/>
                        </a:rPr>
                        <a:t>Suma, mii lei</a:t>
                      </a:r>
                      <a:endParaRPr lang="ro-RO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719969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 pe venit reținut din salariu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1000,80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974778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pe venitul persoanelor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fizice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291191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funciar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 persoanelor juridice și fizice înregistrate în calitate de întreprinzător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o-MD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244747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funciar al persoanelor fizice-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cetățeni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o-MD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953399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 bunurile imobiliare ale persoanelor juridice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</a:t>
                      </a:r>
                      <a:endParaRPr lang="ro-RO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721537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pe bunurile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imobiliare ale persoanelor fizice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o-MD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o-MD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239763"/>
                  </a:ext>
                </a:extLst>
              </a:tr>
              <a:tr h="520935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pe bunurile imobiliare achitat de către persoanele fizice (cetățeni)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valoarea estimată (de piață) a bunurilor imobiliare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492358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pentru amenajarea teritoriului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o-MD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o-MD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031713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pentru unitățile comerciale și/sau de prestări servicii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o-MD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344621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pentru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salubrizare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096085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pentru patenta de întreprinzător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87953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Arenda terenurilor cu destinație agricolă încasată în bugetul local de nivelul 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42,30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053543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Arenda terenurilor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 altă destinație decât cea agricolă încasată în bugetul local de nivelul 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698514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Plata pentru certificatul de urbanism și autorizațiile de construire sau desființare în bugetul local de nivelul 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336664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Incasări de la servicii cu plată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928927"/>
                  </a:ext>
                </a:extLst>
              </a:tr>
              <a:tr h="356442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Plata pentru locațiunea bunurilor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patrimoniului public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966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89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1764" y="400889"/>
            <a:ext cx="3581964" cy="1280890"/>
          </a:xfrm>
        </p:spPr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Cheltuieli: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355256"/>
              </p:ext>
            </p:extLst>
          </p:nvPr>
        </p:nvGraphicFramePr>
        <p:xfrm>
          <a:off x="1853290" y="1207953"/>
          <a:ext cx="9362533" cy="524256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6899033">
                  <a:extLst>
                    <a:ext uri="{9D8B030D-6E8A-4147-A177-3AD203B41FA5}">
                      <a16:colId xmlns:a16="http://schemas.microsoft.com/office/drawing/2014/main" val="4117850890"/>
                    </a:ext>
                  </a:extLst>
                </a:gridCol>
                <a:gridCol w="2463500">
                  <a:extLst>
                    <a:ext uri="{9D8B030D-6E8A-4147-A177-3AD203B41FA5}">
                      <a16:colId xmlns:a16="http://schemas.microsoft.com/office/drawing/2014/main" val="3133669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o-RO" sz="26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600" dirty="0" smtClean="0">
                          <a:latin typeface="Algerian" panose="04020705040A02060702" pitchFamily="82" charset="0"/>
                        </a:rPr>
                        <a:t>Suma</a:t>
                      </a:r>
                      <a:r>
                        <a:rPr lang="ro-RO" sz="2600" baseline="0" dirty="0" smtClean="0">
                          <a:latin typeface="Algerian" panose="04020705040A02060702" pitchFamily="82" charset="0"/>
                        </a:rPr>
                        <a:t>, mii lei</a:t>
                      </a:r>
                      <a:endParaRPr lang="ro-RO" sz="26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674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Aparatul Primarului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3187,00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40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Gestionarea fondului de rezervă și de intervenție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60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Întreținerea</a:t>
                      </a:r>
                      <a:r>
                        <a:rPr lang="ro-RO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și reparația drumurilor locale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5995,60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733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Dezvoltarea gospodăriei</a:t>
                      </a:r>
                      <a:r>
                        <a:rPr lang="ro-RO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locuințe și serviciilor comunale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308,50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266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Iluminarea stradală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158,60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587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Alimentare cu apă și canalizare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5092,00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970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Biblioteca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356,90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919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Căminul cultural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721,10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364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Educație </a:t>
                      </a:r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timpurie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4363,70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614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 de personal pentru</a:t>
                      </a:r>
                      <a:r>
                        <a:rPr lang="ro-RO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toate instituțiile</a:t>
                      </a:r>
                      <a:endParaRPr lang="ro-RO" sz="2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6241,50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646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600" b="1" dirty="0" smtClean="0">
                          <a:solidFill>
                            <a:srgbClr val="00B050"/>
                          </a:solidFill>
                          <a:latin typeface="Algerian" panose="04020705040A02060702" pitchFamily="82" charset="0"/>
                        </a:rPr>
                        <a:t>Total</a:t>
                      </a:r>
                      <a:endParaRPr lang="ro-RO" sz="2600" b="1" dirty="0">
                        <a:solidFill>
                          <a:srgbClr val="00B050"/>
                        </a:solidFill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600" b="1" dirty="0" smtClean="0">
                          <a:solidFill>
                            <a:srgbClr val="00B050"/>
                          </a:solidFill>
                          <a:latin typeface="Algerian" panose="04020705040A02060702" pitchFamily="82" charset="0"/>
                        </a:rPr>
                        <a:t>20208,4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39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94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3984" y="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Aparatul primarului: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24793282"/>
              </p:ext>
            </p:extLst>
          </p:nvPr>
        </p:nvGraphicFramePr>
        <p:xfrm>
          <a:off x="2031999" y="1032734"/>
          <a:ext cx="8790193" cy="55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802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117" y="0"/>
            <a:ext cx="8911687" cy="753035"/>
          </a:xfrm>
        </p:spPr>
        <p:txBody>
          <a:bodyPr/>
          <a:lstStyle/>
          <a:p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Instituțiile de educație timpurie:</a:t>
            </a:r>
            <a:endParaRPr lang="ro-RO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40728049"/>
              </p:ext>
            </p:extLst>
          </p:nvPr>
        </p:nvGraphicFramePr>
        <p:xfrm>
          <a:off x="2280621" y="753035"/>
          <a:ext cx="9402183" cy="6104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983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Plata părintească: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Plata părinților pentru alimetarea copiilor de vârstă preșcolară (lei/copii/zi)-</a:t>
            </a:r>
            <a:r>
              <a:rPr lang="ro-R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14,6 </a:t>
            </a:r>
            <a:r>
              <a:rPr lang="ro-R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</a:t>
            </a:r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o-RO" sz="25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 estimată a fi încasată din plata parintească este:</a:t>
            </a:r>
          </a:p>
          <a:p>
            <a:r>
              <a:rPr lang="ro-RO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Grădinița de copii s. Miclești ,,Fluturaș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o-RO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124,3 </a:t>
            </a:r>
            <a:r>
              <a:rPr lang="ro-RO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mii lei;</a:t>
            </a:r>
          </a:p>
          <a:p>
            <a:r>
              <a:rPr lang="ro-RO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Gradinița de copii s. Stețcani ,,Gogoașa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o-RO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109</a:t>
            </a:r>
            <a:r>
              <a:rPr lang="ro-RO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,70 </a:t>
            </a:r>
            <a:r>
              <a:rPr lang="ro-RO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mii lei.</a:t>
            </a:r>
          </a:p>
        </p:txBody>
      </p:sp>
    </p:spTree>
    <p:extLst>
      <p:ext uri="{BB962C8B-B14F-4D97-AF65-F5344CB8AC3E}">
        <p14:creationId xmlns:p14="http://schemas.microsoft.com/office/powerpoint/2010/main" val="27346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689</TotalTime>
  <Words>624</Words>
  <Application>Microsoft Office PowerPoint</Application>
  <PresentationFormat>Широкоэкранный</PresentationFormat>
  <Paragraphs>167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Algerian</vt:lpstr>
      <vt:lpstr>Arial</vt:lpstr>
      <vt:lpstr>Arial Black</vt:lpstr>
      <vt:lpstr>Bodoni MT Black</vt:lpstr>
      <vt:lpstr>Calibri</vt:lpstr>
      <vt:lpstr>Century Gothic</vt:lpstr>
      <vt:lpstr>Times New Roman</vt:lpstr>
      <vt:lpstr>Wingdings 3</vt:lpstr>
      <vt:lpstr>Легкий дым</vt:lpstr>
      <vt:lpstr>Bugetul comunei Miclești pentru anul 2026</vt:lpstr>
      <vt:lpstr>Venituri:</vt:lpstr>
      <vt:lpstr>Structura veniturilor:</vt:lpstr>
      <vt:lpstr>Proporția veniturilor:</vt:lpstr>
      <vt:lpstr>Venituri proprii- 20208,40 mii lei </vt:lpstr>
      <vt:lpstr>Cheltuieli:</vt:lpstr>
      <vt:lpstr>Aparatul primarului:</vt:lpstr>
      <vt:lpstr>Instituțiile de educație timpurie:</vt:lpstr>
      <vt:lpstr>Plata părintească:</vt:lpstr>
      <vt:lpstr>Biblioteca:</vt:lpstr>
      <vt:lpstr>Căminul cultural:</vt:lpstr>
      <vt:lpstr>Gospodăria comunală: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Bugetul comunei Miclești pentru anul 2024</dc:title>
  <dc:creator>Пользователь</dc:creator>
  <cp:lastModifiedBy>Dell</cp:lastModifiedBy>
  <cp:revision>46</cp:revision>
  <cp:lastPrinted>2025-12-12T09:50:23Z</cp:lastPrinted>
  <dcterms:created xsi:type="dcterms:W3CDTF">2023-11-29T06:15:56Z</dcterms:created>
  <dcterms:modified xsi:type="dcterms:W3CDTF">2025-12-12T10:52:49Z</dcterms:modified>
</cp:coreProperties>
</file>